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302" r:id="rId4"/>
    <p:sldId id="309" r:id="rId5"/>
    <p:sldId id="310" r:id="rId6"/>
    <p:sldId id="311" r:id="rId7"/>
    <p:sldId id="312" r:id="rId8"/>
    <p:sldId id="316" r:id="rId9"/>
    <p:sldId id="319" r:id="rId10"/>
    <p:sldId id="320" r:id="rId11"/>
    <p:sldId id="313" r:id="rId12"/>
    <p:sldId id="317" r:id="rId13"/>
    <p:sldId id="318" r:id="rId14"/>
    <p:sldId id="321" r:id="rId15"/>
    <p:sldId id="303" r:id="rId16"/>
    <p:sldId id="304" r:id="rId17"/>
    <p:sldId id="305" r:id="rId18"/>
    <p:sldId id="306" r:id="rId19"/>
    <p:sldId id="259" r:id="rId20"/>
    <p:sldId id="307" r:id="rId21"/>
    <p:sldId id="322" r:id="rId22"/>
    <p:sldId id="308" r:id="rId23"/>
    <p:sldId id="261" r:id="rId24"/>
  </p:sldIdLst>
  <p:sldSz cx="9144000" cy="5143500" type="screen16x9"/>
  <p:notesSz cx="6858000" cy="9144000"/>
  <p:embeddedFontLst>
    <p:embeddedFont>
      <p:font typeface="Anaheim" charset="0"/>
      <p:regular r:id="rId26"/>
    </p:embeddedFont>
    <p:embeddedFont>
      <p:font typeface="Fredoka One" charset="0"/>
      <p:regular r:id="rId27"/>
    </p:embeddedFont>
    <p:embeddedFont>
      <p:font typeface="B Mitra" pitchFamily="2" charset="-78"/>
      <p:regular r:id="rId28"/>
      <p:bold r:id="rId29"/>
    </p:embeddedFont>
    <p:embeddedFont>
      <p:font typeface="Fredoka" charset="-79"/>
      <p:regular r:id="rId3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D971DAB-AB0A-4FE5-A384-9CFF77260E5A}">
  <a:tblStyle styleId="{1D971DAB-AB0A-4FE5-A384-9CFF77260E5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5"/>
  </p:normalViewPr>
  <p:slideViewPr>
    <p:cSldViewPr snapToGrid="0" snapToObjects="1">
      <p:cViewPr>
        <p:scale>
          <a:sx n="94" d="100"/>
          <a:sy n="94" d="100"/>
        </p:scale>
        <p:origin x="-612" y="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07204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38067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1124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4053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1870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0707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9713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1149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383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8944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5978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6098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9507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4481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9747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53175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20888b468a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20888b468a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5187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5207a1783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5207a1783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8116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1414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7496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3297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915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5970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52a7caf94b_1_1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52a7caf94b_1_1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4754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3336338"/>
            <a:ext cx="9143957" cy="2019576"/>
          </a:xfrm>
          <a:custGeom>
            <a:avLst/>
            <a:gdLst/>
            <a:ahLst/>
            <a:cxnLst/>
            <a:rect l="l" t="t" r="r" b="b"/>
            <a:pathLst>
              <a:path w="54494" h="25077" extrusionOk="0">
                <a:moveTo>
                  <a:pt x="0" y="0"/>
                </a:moveTo>
                <a:lnTo>
                  <a:pt x="0" y="25076"/>
                </a:lnTo>
                <a:lnTo>
                  <a:pt x="54494" y="25076"/>
                </a:lnTo>
                <a:lnTo>
                  <a:pt x="544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82500" y="3486150"/>
            <a:ext cx="54975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782500" y="539500"/>
            <a:ext cx="5652600" cy="28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8181800" y="290525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978600" y="4407625"/>
            <a:ext cx="497954" cy="497954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215275" y="164175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8661350" y="1179950"/>
            <a:ext cx="387057" cy="387057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086025" y="232288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795975" y="44859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5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5"/>
          <p:cNvSpPr/>
          <p:nvPr/>
        </p:nvSpPr>
        <p:spPr>
          <a:xfrm flipH="1">
            <a:off x="-4" y="2243125"/>
            <a:ext cx="2336454" cy="2900391"/>
          </a:xfrm>
          <a:custGeom>
            <a:avLst/>
            <a:gdLst/>
            <a:ahLst/>
            <a:cxnLst/>
            <a:rect l="l" t="t" r="r" b="b"/>
            <a:pathLst>
              <a:path w="32453" h="40286" extrusionOk="0">
                <a:moveTo>
                  <a:pt x="32453" y="1"/>
                </a:moveTo>
                <a:cubicBezTo>
                  <a:pt x="14157" y="2283"/>
                  <a:pt x="1" y="17891"/>
                  <a:pt x="1" y="36807"/>
                </a:cubicBezTo>
                <a:cubicBezTo>
                  <a:pt x="1" y="37978"/>
                  <a:pt x="60" y="39135"/>
                  <a:pt x="164" y="40286"/>
                </a:cubicBezTo>
                <a:lnTo>
                  <a:pt x="32453" y="40286"/>
                </a:lnTo>
                <a:lnTo>
                  <a:pt x="3245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2" name="Google Shape;442;p35"/>
          <p:cNvGrpSpPr/>
          <p:nvPr/>
        </p:nvGrpSpPr>
        <p:grpSpPr>
          <a:xfrm rot="-1169207">
            <a:off x="499570" y="3464633"/>
            <a:ext cx="1337320" cy="980055"/>
            <a:chOff x="4590950" y="1456150"/>
            <a:chExt cx="373225" cy="273525"/>
          </a:xfrm>
        </p:grpSpPr>
        <p:sp>
          <p:nvSpPr>
            <p:cNvPr id="443" name="Google Shape;443;p35"/>
            <p:cNvSpPr/>
            <p:nvPr/>
          </p:nvSpPr>
          <p:spPr>
            <a:xfrm>
              <a:off x="4678100" y="1456150"/>
              <a:ext cx="185725" cy="72775"/>
            </a:xfrm>
            <a:custGeom>
              <a:avLst/>
              <a:gdLst/>
              <a:ahLst/>
              <a:cxnLst/>
              <a:rect l="l" t="t" r="r" b="b"/>
              <a:pathLst>
                <a:path w="7429" h="2911" extrusionOk="0">
                  <a:moveTo>
                    <a:pt x="870" y="1"/>
                  </a:moveTo>
                  <a:cubicBezTo>
                    <a:pt x="392" y="1"/>
                    <a:pt x="0" y="393"/>
                    <a:pt x="0" y="871"/>
                  </a:cubicBezTo>
                  <a:lnTo>
                    <a:pt x="0" y="2911"/>
                  </a:lnTo>
                  <a:lnTo>
                    <a:pt x="628" y="2911"/>
                  </a:lnTo>
                  <a:lnTo>
                    <a:pt x="628" y="871"/>
                  </a:lnTo>
                  <a:cubicBezTo>
                    <a:pt x="628" y="733"/>
                    <a:pt x="739" y="622"/>
                    <a:pt x="870" y="622"/>
                  </a:cubicBezTo>
                  <a:lnTo>
                    <a:pt x="6558" y="622"/>
                  </a:lnTo>
                  <a:cubicBezTo>
                    <a:pt x="6696" y="622"/>
                    <a:pt x="6807" y="733"/>
                    <a:pt x="6807" y="871"/>
                  </a:cubicBezTo>
                  <a:lnTo>
                    <a:pt x="6807" y="2911"/>
                  </a:lnTo>
                  <a:lnTo>
                    <a:pt x="7428" y="2911"/>
                  </a:lnTo>
                  <a:lnTo>
                    <a:pt x="7428" y="871"/>
                  </a:lnTo>
                  <a:cubicBezTo>
                    <a:pt x="7428" y="393"/>
                    <a:pt x="7042" y="1"/>
                    <a:pt x="6558" y="1"/>
                  </a:cubicBez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5"/>
            <p:cNvSpPr/>
            <p:nvPr/>
          </p:nvSpPr>
          <p:spPr>
            <a:xfrm>
              <a:off x="4590950" y="1512550"/>
              <a:ext cx="373225" cy="217125"/>
            </a:xfrm>
            <a:custGeom>
              <a:avLst/>
              <a:gdLst/>
              <a:ahLst/>
              <a:cxnLst/>
              <a:rect l="l" t="t" r="r" b="b"/>
              <a:pathLst>
                <a:path w="14929" h="8685" extrusionOk="0">
                  <a:moveTo>
                    <a:pt x="1041" y="1"/>
                  </a:moveTo>
                  <a:cubicBezTo>
                    <a:pt x="472" y="1"/>
                    <a:pt x="1" y="465"/>
                    <a:pt x="1" y="1040"/>
                  </a:cubicBezTo>
                  <a:lnTo>
                    <a:pt x="1" y="7644"/>
                  </a:lnTo>
                  <a:cubicBezTo>
                    <a:pt x="1" y="8220"/>
                    <a:pt x="472" y="8684"/>
                    <a:pt x="1041" y="8684"/>
                  </a:cubicBezTo>
                  <a:lnTo>
                    <a:pt x="13889" y="8684"/>
                  </a:lnTo>
                  <a:cubicBezTo>
                    <a:pt x="14465" y="8684"/>
                    <a:pt x="14929" y="8220"/>
                    <a:pt x="14929" y="7644"/>
                  </a:cubicBezTo>
                  <a:lnTo>
                    <a:pt x="14929" y="1040"/>
                  </a:lnTo>
                  <a:cubicBezTo>
                    <a:pt x="14929" y="465"/>
                    <a:pt x="14465" y="1"/>
                    <a:pt x="13889" y="1"/>
                  </a:cubicBez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5"/>
            <p:cNvSpPr/>
            <p:nvPr/>
          </p:nvSpPr>
          <p:spPr>
            <a:xfrm>
              <a:off x="4590950" y="1512550"/>
              <a:ext cx="373225" cy="90925"/>
            </a:xfrm>
            <a:custGeom>
              <a:avLst/>
              <a:gdLst/>
              <a:ahLst/>
              <a:cxnLst/>
              <a:rect l="l" t="t" r="r" b="b"/>
              <a:pathLst>
                <a:path w="14929" h="3637" extrusionOk="0">
                  <a:moveTo>
                    <a:pt x="1041" y="1"/>
                  </a:moveTo>
                  <a:cubicBezTo>
                    <a:pt x="472" y="1"/>
                    <a:pt x="1" y="465"/>
                    <a:pt x="1" y="1040"/>
                  </a:cubicBezTo>
                  <a:lnTo>
                    <a:pt x="1" y="3636"/>
                  </a:lnTo>
                  <a:lnTo>
                    <a:pt x="14929" y="3636"/>
                  </a:lnTo>
                  <a:lnTo>
                    <a:pt x="14929" y="1040"/>
                  </a:lnTo>
                  <a:cubicBezTo>
                    <a:pt x="14929" y="465"/>
                    <a:pt x="14465" y="1"/>
                    <a:pt x="138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5"/>
            <p:cNvSpPr/>
            <p:nvPr/>
          </p:nvSpPr>
          <p:spPr>
            <a:xfrm>
              <a:off x="4645550" y="1584000"/>
              <a:ext cx="20950" cy="50700"/>
            </a:xfrm>
            <a:custGeom>
              <a:avLst/>
              <a:gdLst/>
              <a:ahLst/>
              <a:cxnLst/>
              <a:rect l="l" t="t" r="r" b="b"/>
              <a:pathLst>
                <a:path w="838" h="2028" extrusionOk="0">
                  <a:moveTo>
                    <a:pt x="419" y="0"/>
                  </a:moveTo>
                  <a:cubicBezTo>
                    <a:pt x="190" y="0"/>
                    <a:pt x="1" y="183"/>
                    <a:pt x="1" y="419"/>
                  </a:cubicBezTo>
                  <a:lnTo>
                    <a:pt x="1" y="1615"/>
                  </a:lnTo>
                  <a:cubicBezTo>
                    <a:pt x="1" y="1844"/>
                    <a:pt x="190" y="2027"/>
                    <a:pt x="419" y="2027"/>
                  </a:cubicBezTo>
                  <a:cubicBezTo>
                    <a:pt x="648" y="2027"/>
                    <a:pt x="838" y="1844"/>
                    <a:pt x="838" y="1615"/>
                  </a:cubicBezTo>
                  <a:lnTo>
                    <a:pt x="838" y="419"/>
                  </a:lnTo>
                  <a:cubicBezTo>
                    <a:pt x="838" y="183"/>
                    <a:pt x="648" y="0"/>
                    <a:pt x="419" y="0"/>
                  </a:cubicBez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5"/>
            <p:cNvSpPr/>
            <p:nvPr/>
          </p:nvSpPr>
          <p:spPr>
            <a:xfrm>
              <a:off x="4888800" y="1584000"/>
              <a:ext cx="20775" cy="50700"/>
            </a:xfrm>
            <a:custGeom>
              <a:avLst/>
              <a:gdLst/>
              <a:ahLst/>
              <a:cxnLst/>
              <a:rect l="l" t="t" r="r" b="b"/>
              <a:pathLst>
                <a:path w="831" h="2028" extrusionOk="0">
                  <a:moveTo>
                    <a:pt x="412" y="0"/>
                  </a:moveTo>
                  <a:cubicBezTo>
                    <a:pt x="184" y="0"/>
                    <a:pt x="1" y="183"/>
                    <a:pt x="1" y="419"/>
                  </a:cubicBezTo>
                  <a:lnTo>
                    <a:pt x="1" y="1615"/>
                  </a:lnTo>
                  <a:cubicBezTo>
                    <a:pt x="1" y="1844"/>
                    <a:pt x="184" y="2027"/>
                    <a:pt x="412" y="2027"/>
                  </a:cubicBezTo>
                  <a:cubicBezTo>
                    <a:pt x="641" y="2027"/>
                    <a:pt x="831" y="1844"/>
                    <a:pt x="831" y="1615"/>
                  </a:cubicBezTo>
                  <a:lnTo>
                    <a:pt x="831" y="419"/>
                  </a:lnTo>
                  <a:cubicBezTo>
                    <a:pt x="831" y="183"/>
                    <a:pt x="641" y="0"/>
                    <a:pt x="412" y="0"/>
                  </a:cubicBez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5"/>
            <p:cNvSpPr/>
            <p:nvPr/>
          </p:nvSpPr>
          <p:spPr>
            <a:xfrm>
              <a:off x="4721075" y="1564550"/>
              <a:ext cx="113150" cy="113125"/>
            </a:xfrm>
            <a:custGeom>
              <a:avLst/>
              <a:gdLst/>
              <a:ahLst/>
              <a:cxnLst/>
              <a:rect l="l" t="t" r="r" b="b"/>
              <a:pathLst>
                <a:path w="4526" h="4525" extrusionOk="0">
                  <a:moveTo>
                    <a:pt x="2263" y="0"/>
                  </a:moveTo>
                  <a:cubicBezTo>
                    <a:pt x="1014" y="0"/>
                    <a:pt x="1" y="1014"/>
                    <a:pt x="1" y="2262"/>
                  </a:cubicBezTo>
                  <a:cubicBezTo>
                    <a:pt x="1" y="3511"/>
                    <a:pt x="1014" y="4525"/>
                    <a:pt x="2263" y="4525"/>
                  </a:cubicBezTo>
                  <a:cubicBezTo>
                    <a:pt x="3512" y="4525"/>
                    <a:pt x="4526" y="3511"/>
                    <a:pt x="4526" y="2262"/>
                  </a:cubicBezTo>
                  <a:cubicBezTo>
                    <a:pt x="4526" y="1014"/>
                    <a:pt x="3512" y="0"/>
                    <a:pt x="2263" y="0"/>
                  </a:cubicBezTo>
                  <a:close/>
                </a:path>
              </a:pathLst>
            </a:custGeom>
            <a:solidFill>
              <a:srgbClr val="95AC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5"/>
            <p:cNvSpPr/>
            <p:nvPr/>
          </p:nvSpPr>
          <p:spPr>
            <a:xfrm>
              <a:off x="4742500" y="1582675"/>
              <a:ext cx="221675" cy="147000"/>
            </a:xfrm>
            <a:custGeom>
              <a:avLst/>
              <a:gdLst/>
              <a:ahLst/>
              <a:cxnLst/>
              <a:rect l="l" t="t" r="r" b="b"/>
              <a:pathLst>
                <a:path w="8867" h="5880" extrusionOk="0">
                  <a:moveTo>
                    <a:pt x="8867" y="1"/>
                  </a:moveTo>
                  <a:cubicBezTo>
                    <a:pt x="6297" y="3133"/>
                    <a:pt x="2779" y="4905"/>
                    <a:pt x="0" y="5879"/>
                  </a:cubicBezTo>
                  <a:lnTo>
                    <a:pt x="7827" y="5879"/>
                  </a:lnTo>
                  <a:cubicBezTo>
                    <a:pt x="8403" y="5879"/>
                    <a:pt x="8867" y="5415"/>
                    <a:pt x="8867" y="4839"/>
                  </a:cubicBezTo>
                  <a:lnTo>
                    <a:pt x="8867" y="1"/>
                  </a:ln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5"/>
            <p:cNvSpPr/>
            <p:nvPr/>
          </p:nvSpPr>
          <p:spPr>
            <a:xfrm>
              <a:off x="4745600" y="1588575"/>
              <a:ext cx="63950" cy="63775"/>
            </a:xfrm>
            <a:custGeom>
              <a:avLst/>
              <a:gdLst/>
              <a:ahLst/>
              <a:cxnLst/>
              <a:rect l="l" t="t" r="r" b="b"/>
              <a:pathLst>
                <a:path w="2558" h="2551" extrusionOk="0">
                  <a:moveTo>
                    <a:pt x="883" y="0"/>
                  </a:moveTo>
                  <a:lnTo>
                    <a:pt x="883" y="876"/>
                  </a:lnTo>
                  <a:lnTo>
                    <a:pt x="1" y="876"/>
                  </a:lnTo>
                  <a:lnTo>
                    <a:pt x="1" y="1674"/>
                  </a:lnTo>
                  <a:lnTo>
                    <a:pt x="883" y="1674"/>
                  </a:lnTo>
                  <a:lnTo>
                    <a:pt x="883" y="2550"/>
                  </a:lnTo>
                  <a:lnTo>
                    <a:pt x="1674" y="2550"/>
                  </a:lnTo>
                  <a:lnTo>
                    <a:pt x="1674" y="1674"/>
                  </a:lnTo>
                  <a:lnTo>
                    <a:pt x="2557" y="1674"/>
                  </a:lnTo>
                  <a:lnTo>
                    <a:pt x="2557" y="876"/>
                  </a:lnTo>
                  <a:lnTo>
                    <a:pt x="1674" y="876"/>
                  </a:lnTo>
                  <a:lnTo>
                    <a:pt x="1674" y="0"/>
                  </a:ln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1" name="Google Shape;451;p35"/>
          <p:cNvGrpSpPr/>
          <p:nvPr/>
        </p:nvGrpSpPr>
        <p:grpSpPr>
          <a:xfrm rot="-913503">
            <a:off x="797165" y="1954507"/>
            <a:ext cx="1147157" cy="1130022"/>
            <a:chOff x="3976000" y="1364150"/>
            <a:chExt cx="437300" cy="430800"/>
          </a:xfrm>
        </p:grpSpPr>
        <p:sp>
          <p:nvSpPr>
            <p:cNvPr id="452" name="Google Shape;452;p35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5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5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5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5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5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5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5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5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1" name="Google Shape;461;p35"/>
          <p:cNvSpPr/>
          <p:nvPr/>
        </p:nvSpPr>
        <p:spPr>
          <a:xfrm>
            <a:off x="181113" y="33743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35"/>
          <p:cNvSpPr/>
          <p:nvPr/>
        </p:nvSpPr>
        <p:spPr>
          <a:xfrm>
            <a:off x="1605863" y="463967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35"/>
          <p:cNvSpPr/>
          <p:nvPr/>
        </p:nvSpPr>
        <p:spPr>
          <a:xfrm>
            <a:off x="341650" y="4967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35"/>
          <p:cNvSpPr/>
          <p:nvPr/>
        </p:nvSpPr>
        <p:spPr>
          <a:xfrm>
            <a:off x="3978550" y="3806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35"/>
          <p:cNvSpPr/>
          <p:nvPr/>
        </p:nvSpPr>
        <p:spPr>
          <a:xfrm>
            <a:off x="8235000" y="29427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35"/>
          <p:cNvSpPr/>
          <p:nvPr/>
        </p:nvSpPr>
        <p:spPr>
          <a:xfrm>
            <a:off x="8121825" y="3907175"/>
            <a:ext cx="545969" cy="545969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5"/>
          <p:cNvSpPr/>
          <p:nvPr/>
        </p:nvSpPr>
        <p:spPr>
          <a:xfrm>
            <a:off x="4605350" y="43163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5"/>
          <p:cNvSpPr/>
          <p:nvPr/>
        </p:nvSpPr>
        <p:spPr>
          <a:xfrm flipH="1">
            <a:off x="623825" y="2765225"/>
            <a:ext cx="106801" cy="10680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5"/>
          <p:cNvSpPr/>
          <p:nvPr/>
        </p:nvSpPr>
        <p:spPr>
          <a:xfrm flipH="1">
            <a:off x="776225" y="2917625"/>
            <a:ext cx="106801" cy="10680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0" y="4515200"/>
            <a:ext cx="9143957" cy="628304"/>
          </a:xfrm>
          <a:custGeom>
            <a:avLst/>
            <a:gdLst/>
            <a:ahLst/>
            <a:cxnLst/>
            <a:rect l="l" t="t" r="r" b="b"/>
            <a:pathLst>
              <a:path w="54494" h="25077" extrusionOk="0">
                <a:moveTo>
                  <a:pt x="0" y="0"/>
                </a:moveTo>
                <a:lnTo>
                  <a:pt x="0" y="25076"/>
                </a:lnTo>
                <a:lnTo>
                  <a:pt x="54494" y="25076"/>
                </a:lnTo>
                <a:lnTo>
                  <a:pt x="544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1393500" y="2066588"/>
            <a:ext cx="6357000" cy="16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3472200" y="539500"/>
            <a:ext cx="2199600" cy="155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10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2190150" y="3862687"/>
            <a:ext cx="4763700" cy="42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grpSp>
        <p:nvGrpSpPr>
          <p:cNvPr id="23" name="Google Shape;23;p3"/>
          <p:cNvGrpSpPr/>
          <p:nvPr/>
        </p:nvGrpSpPr>
        <p:grpSpPr>
          <a:xfrm>
            <a:off x="-1059950" y="251654"/>
            <a:ext cx="4284089" cy="4504402"/>
            <a:chOff x="-1059950" y="251654"/>
            <a:chExt cx="4284089" cy="4504402"/>
          </a:xfrm>
        </p:grpSpPr>
        <p:grpSp>
          <p:nvGrpSpPr>
            <p:cNvPr id="24" name="Google Shape;24;p3"/>
            <p:cNvGrpSpPr/>
            <p:nvPr/>
          </p:nvGrpSpPr>
          <p:grpSpPr>
            <a:xfrm rot="8415650">
              <a:off x="-53320" y="518925"/>
              <a:ext cx="2270829" cy="3969861"/>
              <a:chOff x="2177025" y="1164850"/>
              <a:chExt cx="822275" cy="1437500"/>
            </a:xfrm>
          </p:grpSpPr>
          <p:sp>
            <p:nvSpPr>
              <p:cNvPr id="25" name="Google Shape;25;p3"/>
              <p:cNvSpPr/>
              <p:nvPr/>
            </p:nvSpPr>
            <p:spPr>
              <a:xfrm>
                <a:off x="2368775" y="2227025"/>
                <a:ext cx="129650" cy="254475"/>
              </a:xfrm>
              <a:custGeom>
                <a:avLst/>
                <a:gdLst/>
                <a:ahLst/>
                <a:cxnLst/>
                <a:rect l="l" t="t" r="r" b="b"/>
                <a:pathLst>
                  <a:path w="5186" h="10179" extrusionOk="0">
                    <a:moveTo>
                      <a:pt x="4770" y="1"/>
                    </a:moveTo>
                    <a:cubicBezTo>
                      <a:pt x="4633" y="1"/>
                      <a:pt x="4503" y="79"/>
                      <a:pt x="4446" y="212"/>
                    </a:cubicBezTo>
                    <a:lnTo>
                      <a:pt x="79" y="9660"/>
                    </a:lnTo>
                    <a:cubicBezTo>
                      <a:pt x="0" y="9843"/>
                      <a:pt x="79" y="10059"/>
                      <a:pt x="262" y="10144"/>
                    </a:cubicBezTo>
                    <a:cubicBezTo>
                      <a:pt x="310" y="10167"/>
                      <a:pt x="361" y="10178"/>
                      <a:pt x="412" y="10178"/>
                    </a:cubicBezTo>
                    <a:cubicBezTo>
                      <a:pt x="546" y="10178"/>
                      <a:pt x="677" y="10100"/>
                      <a:pt x="739" y="9967"/>
                    </a:cubicBezTo>
                    <a:lnTo>
                      <a:pt x="5100" y="519"/>
                    </a:lnTo>
                    <a:cubicBezTo>
                      <a:pt x="5185" y="336"/>
                      <a:pt x="5107" y="120"/>
                      <a:pt x="4924" y="35"/>
                    </a:cubicBezTo>
                    <a:cubicBezTo>
                      <a:pt x="4874" y="12"/>
                      <a:pt x="4821" y="1"/>
                      <a:pt x="47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3"/>
              <p:cNvSpPr/>
              <p:nvPr/>
            </p:nvSpPr>
            <p:spPr>
              <a:xfrm>
                <a:off x="2457700" y="1164850"/>
                <a:ext cx="541600" cy="1101150"/>
              </a:xfrm>
              <a:custGeom>
                <a:avLst/>
                <a:gdLst/>
                <a:ahLst/>
                <a:cxnLst/>
                <a:rect l="l" t="t" r="r" b="b"/>
                <a:pathLst>
                  <a:path w="21664" h="44046" extrusionOk="0">
                    <a:moveTo>
                      <a:pt x="20545" y="1"/>
                    </a:moveTo>
                    <a:cubicBezTo>
                      <a:pt x="20174" y="1"/>
                      <a:pt x="19818" y="212"/>
                      <a:pt x="19656" y="570"/>
                    </a:cubicBezTo>
                    <a:lnTo>
                      <a:pt x="229" y="42653"/>
                    </a:lnTo>
                    <a:cubicBezTo>
                      <a:pt x="0" y="43143"/>
                      <a:pt x="216" y="43732"/>
                      <a:pt x="706" y="43954"/>
                    </a:cubicBezTo>
                    <a:cubicBezTo>
                      <a:pt x="839" y="44016"/>
                      <a:pt x="979" y="44046"/>
                      <a:pt x="1117" y="44046"/>
                    </a:cubicBezTo>
                    <a:cubicBezTo>
                      <a:pt x="1487" y="44046"/>
                      <a:pt x="1841" y="43834"/>
                      <a:pt x="2008" y="43477"/>
                    </a:cubicBezTo>
                    <a:lnTo>
                      <a:pt x="21434" y="1394"/>
                    </a:lnTo>
                    <a:cubicBezTo>
                      <a:pt x="21663" y="903"/>
                      <a:pt x="21447" y="315"/>
                      <a:pt x="20957" y="92"/>
                    </a:cubicBezTo>
                    <a:cubicBezTo>
                      <a:pt x="20824" y="30"/>
                      <a:pt x="20683" y="1"/>
                      <a:pt x="20545" y="1"/>
                    </a:cubicBezTo>
                    <a:close/>
                  </a:path>
                </a:pathLst>
              </a:custGeom>
              <a:solidFill>
                <a:srgbClr val="4A60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3"/>
              <p:cNvSpPr/>
              <p:nvPr/>
            </p:nvSpPr>
            <p:spPr>
              <a:xfrm>
                <a:off x="2491200" y="1846200"/>
                <a:ext cx="194400" cy="345425"/>
              </a:xfrm>
              <a:custGeom>
                <a:avLst/>
                <a:gdLst/>
                <a:ahLst/>
                <a:cxnLst/>
                <a:rect l="l" t="t" r="r" b="b"/>
                <a:pathLst>
                  <a:path w="7776" h="13817" extrusionOk="0">
                    <a:moveTo>
                      <a:pt x="5997" y="0"/>
                    </a:moveTo>
                    <a:lnTo>
                      <a:pt x="1" y="12993"/>
                    </a:lnTo>
                    <a:lnTo>
                      <a:pt x="1779" y="13817"/>
                    </a:lnTo>
                    <a:lnTo>
                      <a:pt x="7775" y="818"/>
                    </a:lnTo>
                    <a:lnTo>
                      <a:pt x="5997" y="0"/>
                    </a:lnTo>
                    <a:close/>
                  </a:path>
                </a:pathLst>
              </a:custGeom>
              <a:solidFill>
                <a:srgbClr val="1A27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3"/>
              <p:cNvSpPr/>
              <p:nvPr/>
            </p:nvSpPr>
            <p:spPr>
              <a:xfrm>
                <a:off x="2536800" y="1945100"/>
                <a:ext cx="103175" cy="1474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5899" extrusionOk="0">
                    <a:moveTo>
                      <a:pt x="2348" y="0"/>
                    </a:moveTo>
                    <a:lnTo>
                      <a:pt x="1" y="5081"/>
                    </a:lnTo>
                    <a:lnTo>
                      <a:pt x="1779" y="5898"/>
                    </a:lnTo>
                    <a:lnTo>
                      <a:pt x="4127" y="824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rgbClr val="1C0D5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3"/>
              <p:cNvSpPr/>
              <p:nvPr/>
            </p:nvSpPr>
            <p:spPr>
              <a:xfrm>
                <a:off x="2482700" y="1217775"/>
                <a:ext cx="487650" cy="1029525"/>
              </a:xfrm>
              <a:custGeom>
                <a:avLst/>
                <a:gdLst/>
                <a:ahLst/>
                <a:cxnLst/>
                <a:rect l="l" t="t" r="r" b="b"/>
                <a:pathLst>
                  <a:path w="19506" h="41181" extrusionOk="0">
                    <a:moveTo>
                      <a:pt x="19090" y="1"/>
                    </a:moveTo>
                    <a:cubicBezTo>
                      <a:pt x="18953" y="1"/>
                      <a:pt x="18822" y="79"/>
                      <a:pt x="18760" y="212"/>
                    </a:cubicBezTo>
                    <a:lnTo>
                      <a:pt x="86" y="40667"/>
                    </a:lnTo>
                    <a:cubicBezTo>
                      <a:pt x="1" y="40850"/>
                      <a:pt x="86" y="41066"/>
                      <a:pt x="262" y="41151"/>
                    </a:cubicBezTo>
                    <a:cubicBezTo>
                      <a:pt x="310" y="41171"/>
                      <a:pt x="360" y="41181"/>
                      <a:pt x="410" y="41181"/>
                    </a:cubicBezTo>
                    <a:cubicBezTo>
                      <a:pt x="549" y="41181"/>
                      <a:pt x="683" y="41103"/>
                      <a:pt x="746" y="40967"/>
                    </a:cubicBezTo>
                    <a:lnTo>
                      <a:pt x="19421" y="519"/>
                    </a:lnTo>
                    <a:cubicBezTo>
                      <a:pt x="19506" y="336"/>
                      <a:pt x="19427" y="120"/>
                      <a:pt x="19244" y="35"/>
                    </a:cubicBezTo>
                    <a:cubicBezTo>
                      <a:pt x="19194" y="12"/>
                      <a:pt x="19142" y="1"/>
                      <a:pt x="19090" y="1"/>
                    </a:cubicBezTo>
                    <a:close/>
                  </a:path>
                </a:pathLst>
              </a:custGeom>
              <a:solidFill>
                <a:srgbClr val="FFFFFF">
                  <a:alpha val="5874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>
                <a:off x="2177025" y="2387075"/>
                <a:ext cx="245375" cy="215275"/>
              </a:xfrm>
              <a:custGeom>
                <a:avLst/>
                <a:gdLst/>
                <a:ahLst/>
                <a:cxnLst/>
                <a:rect l="l" t="t" r="r" b="b"/>
                <a:pathLst>
                  <a:path w="9815" h="8611" extrusionOk="0">
                    <a:moveTo>
                      <a:pt x="4904" y="1"/>
                    </a:moveTo>
                    <a:cubicBezTo>
                      <a:pt x="3279" y="1"/>
                      <a:pt x="1725" y="927"/>
                      <a:pt x="1001" y="2500"/>
                    </a:cubicBezTo>
                    <a:cubicBezTo>
                      <a:pt x="0" y="4664"/>
                      <a:pt x="942" y="7221"/>
                      <a:pt x="3106" y="8214"/>
                    </a:cubicBezTo>
                    <a:cubicBezTo>
                      <a:pt x="3689" y="8483"/>
                      <a:pt x="4302" y="8610"/>
                      <a:pt x="4905" y="8610"/>
                    </a:cubicBezTo>
                    <a:cubicBezTo>
                      <a:pt x="6532" y="8610"/>
                      <a:pt x="8089" y="7683"/>
                      <a:pt x="8814" y="6109"/>
                    </a:cubicBezTo>
                    <a:cubicBezTo>
                      <a:pt x="9815" y="3951"/>
                      <a:pt x="8867" y="1395"/>
                      <a:pt x="6709" y="401"/>
                    </a:cubicBezTo>
                    <a:cubicBezTo>
                      <a:pt x="6123" y="129"/>
                      <a:pt x="5509" y="1"/>
                      <a:pt x="4904" y="1"/>
                    </a:cubicBezTo>
                    <a:close/>
                  </a:path>
                </a:pathLst>
              </a:custGeom>
              <a:solidFill>
                <a:srgbClr val="4A60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3"/>
              <p:cNvSpPr/>
              <p:nvPr/>
            </p:nvSpPr>
            <p:spPr>
              <a:xfrm>
                <a:off x="2191075" y="2399375"/>
                <a:ext cx="217275" cy="190750"/>
              </a:xfrm>
              <a:custGeom>
                <a:avLst/>
                <a:gdLst/>
                <a:ahLst/>
                <a:cxnLst/>
                <a:rect l="l" t="t" r="r" b="b"/>
                <a:pathLst>
                  <a:path w="8691" h="7630" extrusionOk="0">
                    <a:moveTo>
                      <a:pt x="4344" y="1"/>
                    </a:moveTo>
                    <a:cubicBezTo>
                      <a:pt x="2903" y="1"/>
                      <a:pt x="1527" y="820"/>
                      <a:pt x="883" y="2217"/>
                    </a:cubicBezTo>
                    <a:cubicBezTo>
                      <a:pt x="0" y="4126"/>
                      <a:pt x="831" y="6395"/>
                      <a:pt x="2747" y="7278"/>
                    </a:cubicBezTo>
                    <a:cubicBezTo>
                      <a:pt x="3263" y="7517"/>
                      <a:pt x="3806" y="7630"/>
                      <a:pt x="4340" y="7630"/>
                    </a:cubicBezTo>
                    <a:cubicBezTo>
                      <a:pt x="5782" y="7630"/>
                      <a:pt x="7164" y="6807"/>
                      <a:pt x="7808" y="5414"/>
                    </a:cubicBezTo>
                    <a:cubicBezTo>
                      <a:pt x="8690" y="3498"/>
                      <a:pt x="7854" y="1236"/>
                      <a:pt x="5944" y="353"/>
                    </a:cubicBezTo>
                    <a:cubicBezTo>
                      <a:pt x="5425" y="114"/>
                      <a:pt x="4880" y="1"/>
                      <a:pt x="4344" y="1"/>
                    </a:cubicBezTo>
                    <a:close/>
                  </a:path>
                </a:pathLst>
              </a:custGeom>
              <a:solidFill>
                <a:srgbClr val="E4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" name="Google Shape;32;p3"/>
            <p:cNvSpPr/>
            <p:nvPr/>
          </p:nvSpPr>
          <p:spPr>
            <a:xfrm rot="-1384007">
              <a:off x="380580" y="570323"/>
              <a:ext cx="200782" cy="212767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Google Shape;33;p3"/>
          <p:cNvSpPr/>
          <p:nvPr/>
        </p:nvSpPr>
        <p:spPr>
          <a:xfrm>
            <a:off x="414600" y="36742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"/>
          <p:cNvSpPr/>
          <p:nvPr/>
        </p:nvSpPr>
        <p:spPr>
          <a:xfrm>
            <a:off x="8230975" y="4110625"/>
            <a:ext cx="497954" cy="497954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>
            <a:off x="8430775" y="31620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2552225" y="146488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5781825" y="35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-25" y="0"/>
            <a:ext cx="9143957" cy="1253787"/>
          </a:xfrm>
          <a:custGeom>
            <a:avLst/>
            <a:gdLst/>
            <a:ahLst/>
            <a:cxnLst/>
            <a:rect l="l" t="t" r="r" b="b"/>
            <a:pathLst>
              <a:path w="54494" h="25077" extrusionOk="0">
                <a:moveTo>
                  <a:pt x="0" y="0"/>
                </a:moveTo>
                <a:lnTo>
                  <a:pt x="0" y="25076"/>
                </a:lnTo>
                <a:lnTo>
                  <a:pt x="54494" y="25076"/>
                </a:lnTo>
                <a:lnTo>
                  <a:pt x="544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7706175" y="3085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6"/>
          <p:cNvSpPr/>
          <p:nvPr/>
        </p:nvSpPr>
        <p:spPr>
          <a:xfrm>
            <a:off x="342350" y="2189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6"/>
          <p:cNvSpPr/>
          <p:nvPr/>
        </p:nvSpPr>
        <p:spPr>
          <a:xfrm>
            <a:off x="4088575" y="1876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8349100" y="3863075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49650" y="340891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" name="Google Shape;68;p6"/>
          <p:cNvGrpSpPr/>
          <p:nvPr/>
        </p:nvGrpSpPr>
        <p:grpSpPr>
          <a:xfrm flipH="1">
            <a:off x="-940950" y="4660177"/>
            <a:ext cx="2206396" cy="324302"/>
            <a:chOff x="969300" y="2908625"/>
            <a:chExt cx="1760750" cy="258800"/>
          </a:xfrm>
        </p:grpSpPr>
        <p:sp>
          <p:nvSpPr>
            <p:cNvPr id="69" name="Google Shape;69;p6"/>
            <p:cNvSpPr/>
            <p:nvPr/>
          </p:nvSpPr>
          <p:spPr>
            <a:xfrm>
              <a:off x="998900" y="2941100"/>
              <a:ext cx="366025" cy="152550"/>
            </a:xfrm>
            <a:custGeom>
              <a:avLst/>
              <a:gdLst/>
              <a:ahLst/>
              <a:cxnLst/>
              <a:rect l="l" t="t" r="r" b="b"/>
              <a:pathLst>
                <a:path w="14641" h="6102" extrusionOk="0">
                  <a:moveTo>
                    <a:pt x="0" y="1"/>
                  </a:moveTo>
                  <a:lnTo>
                    <a:pt x="667" y="6101"/>
                  </a:lnTo>
                  <a:lnTo>
                    <a:pt x="13974" y="6101"/>
                  </a:lnTo>
                  <a:lnTo>
                    <a:pt x="14641" y="1"/>
                  </a:lnTo>
                  <a:lnTo>
                    <a:pt x="14026" y="1"/>
                  </a:lnTo>
                  <a:lnTo>
                    <a:pt x="13738" y="1903"/>
                  </a:lnTo>
                  <a:lnTo>
                    <a:pt x="13738" y="1"/>
                  </a:lnTo>
                  <a:lnTo>
                    <a:pt x="7540" y="1"/>
                  </a:lnTo>
                  <a:lnTo>
                    <a:pt x="7324" y="1903"/>
                  </a:lnTo>
                  <a:lnTo>
                    <a:pt x="7108" y="1"/>
                  </a:lnTo>
                  <a:lnTo>
                    <a:pt x="1197" y="1"/>
                  </a:lnTo>
                  <a:lnTo>
                    <a:pt x="1197" y="1903"/>
                  </a:lnTo>
                  <a:lnTo>
                    <a:pt x="962" y="1"/>
                  </a:ln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1028000" y="2995700"/>
              <a:ext cx="330875" cy="97950"/>
            </a:xfrm>
            <a:custGeom>
              <a:avLst/>
              <a:gdLst/>
              <a:ahLst/>
              <a:cxnLst/>
              <a:rect l="l" t="t" r="r" b="b"/>
              <a:pathLst>
                <a:path w="13235" h="3918" extrusionOk="0">
                  <a:moveTo>
                    <a:pt x="13235" y="0"/>
                  </a:moveTo>
                  <a:lnTo>
                    <a:pt x="13235" y="0"/>
                  </a:lnTo>
                  <a:cubicBezTo>
                    <a:pt x="10260" y="3080"/>
                    <a:pt x="0" y="3917"/>
                    <a:pt x="0" y="3917"/>
                  </a:cubicBezTo>
                  <a:lnTo>
                    <a:pt x="12810" y="3917"/>
                  </a:lnTo>
                  <a:lnTo>
                    <a:pt x="13235" y="0"/>
                  </a:ln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1061825" y="2941100"/>
              <a:ext cx="17675" cy="152550"/>
            </a:xfrm>
            <a:custGeom>
              <a:avLst/>
              <a:gdLst/>
              <a:ahLst/>
              <a:cxnLst/>
              <a:rect l="l" t="t" r="r" b="b"/>
              <a:pathLst>
                <a:path w="707" h="6102" fill="none" extrusionOk="0">
                  <a:moveTo>
                    <a:pt x="1" y="1"/>
                  </a:moveTo>
                  <a:lnTo>
                    <a:pt x="707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1112350" y="2941100"/>
              <a:ext cx="9325" cy="152550"/>
            </a:xfrm>
            <a:custGeom>
              <a:avLst/>
              <a:gdLst/>
              <a:ahLst/>
              <a:cxnLst/>
              <a:rect l="l" t="t" r="r" b="b"/>
              <a:pathLst>
                <a:path w="373" h="6102" fill="none" extrusionOk="0">
                  <a:moveTo>
                    <a:pt x="0" y="1"/>
                  </a:moveTo>
                  <a:lnTo>
                    <a:pt x="373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1271900" y="2941100"/>
              <a:ext cx="17675" cy="152550"/>
            </a:xfrm>
            <a:custGeom>
              <a:avLst/>
              <a:gdLst/>
              <a:ahLst/>
              <a:cxnLst/>
              <a:rect l="l" t="t" r="r" b="b"/>
              <a:pathLst>
                <a:path w="707" h="6102" fill="none" extrusionOk="0">
                  <a:moveTo>
                    <a:pt x="706" y="1"/>
                  </a:moveTo>
                  <a:lnTo>
                    <a:pt x="0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229725" y="2941100"/>
              <a:ext cx="9325" cy="152550"/>
            </a:xfrm>
            <a:custGeom>
              <a:avLst/>
              <a:gdLst/>
              <a:ahLst/>
              <a:cxnLst/>
              <a:rect l="l" t="t" r="r" b="b"/>
              <a:pathLst>
                <a:path w="373" h="6102" fill="none" extrusionOk="0">
                  <a:moveTo>
                    <a:pt x="373" y="1"/>
                  </a:moveTo>
                  <a:lnTo>
                    <a:pt x="0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6"/>
            <p:cNvSpPr/>
            <p:nvPr/>
          </p:nvSpPr>
          <p:spPr>
            <a:xfrm>
              <a:off x="969300" y="2908625"/>
              <a:ext cx="1760750" cy="258800"/>
            </a:xfrm>
            <a:custGeom>
              <a:avLst/>
              <a:gdLst/>
              <a:ahLst/>
              <a:cxnLst/>
              <a:rect l="l" t="t" r="r" b="b"/>
              <a:pathLst>
                <a:path w="70430" h="10352" extrusionOk="0">
                  <a:moveTo>
                    <a:pt x="40459" y="1"/>
                  </a:moveTo>
                  <a:cubicBezTo>
                    <a:pt x="32685" y="1"/>
                    <a:pt x="28143" y="1698"/>
                    <a:pt x="25999" y="2947"/>
                  </a:cubicBezTo>
                  <a:cubicBezTo>
                    <a:pt x="23710" y="4288"/>
                    <a:pt x="17544" y="6890"/>
                    <a:pt x="15766" y="6890"/>
                  </a:cubicBezTo>
                  <a:lnTo>
                    <a:pt x="1590" y="6890"/>
                  </a:lnTo>
                  <a:cubicBezTo>
                    <a:pt x="570" y="6890"/>
                    <a:pt x="1" y="8610"/>
                    <a:pt x="825" y="9368"/>
                  </a:cubicBezTo>
                  <a:cubicBezTo>
                    <a:pt x="1535" y="10022"/>
                    <a:pt x="5212" y="10351"/>
                    <a:pt x="7932" y="10351"/>
                  </a:cubicBezTo>
                  <a:cubicBezTo>
                    <a:pt x="8393" y="10351"/>
                    <a:pt x="8827" y="10342"/>
                    <a:pt x="9214" y="10323"/>
                  </a:cubicBezTo>
                  <a:cubicBezTo>
                    <a:pt x="11888" y="10199"/>
                    <a:pt x="17799" y="9558"/>
                    <a:pt x="21036" y="8034"/>
                  </a:cubicBezTo>
                  <a:cubicBezTo>
                    <a:pt x="24279" y="6511"/>
                    <a:pt x="26633" y="5877"/>
                    <a:pt x="30890" y="5877"/>
                  </a:cubicBezTo>
                  <a:lnTo>
                    <a:pt x="45256" y="5877"/>
                  </a:lnTo>
                  <a:cubicBezTo>
                    <a:pt x="46910" y="5877"/>
                    <a:pt x="59752" y="7021"/>
                    <a:pt x="63433" y="7021"/>
                  </a:cubicBezTo>
                  <a:cubicBezTo>
                    <a:pt x="67121" y="7021"/>
                    <a:pt x="68972" y="6805"/>
                    <a:pt x="69475" y="6256"/>
                  </a:cubicBezTo>
                  <a:cubicBezTo>
                    <a:pt x="70129" y="5543"/>
                    <a:pt x="70430" y="4477"/>
                    <a:pt x="68651" y="3712"/>
                  </a:cubicBezTo>
                  <a:cubicBezTo>
                    <a:pt x="67173" y="3078"/>
                    <a:pt x="50853" y="280"/>
                    <a:pt x="42078" y="25"/>
                  </a:cubicBezTo>
                  <a:cubicBezTo>
                    <a:pt x="41523" y="8"/>
                    <a:pt x="40984" y="1"/>
                    <a:pt x="40459" y="1"/>
                  </a:cubicBezTo>
                  <a:close/>
                </a:path>
              </a:pathLst>
            </a:custGeom>
            <a:solidFill>
              <a:srgbClr val="6B86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6"/>
            <p:cNvSpPr/>
            <p:nvPr/>
          </p:nvSpPr>
          <p:spPr>
            <a:xfrm>
              <a:off x="1619775" y="2908650"/>
              <a:ext cx="753100" cy="87150"/>
            </a:xfrm>
            <a:custGeom>
              <a:avLst/>
              <a:gdLst/>
              <a:ahLst/>
              <a:cxnLst/>
              <a:rect l="l" t="t" r="r" b="b"/>
              <a:pathLst>
                <a:path w="30124" h="3486" extrusionOk="0">
                  <a:moveTo>
                    <a:pt x="14470" y="1"/>
                  </a:moveTo>
                  <a:cubicBezTo>
                    <a:pt x="7582" y="1"/>
                    <a:pt x="3226" y="1327"/>
                    <a:pt x="823" y="2495"/>
                  </a:cubicBezTo>
                  <a:cubicBezTo>
                    <a:pt x="1" y="2946"/>
                    <a:pt x="64" y="3486"/>
                    <a:pt x="1175" y="3486"/>
                  </a:cubicBezTo>
                  <a:cubicBezTo>
                    <a:pt x="1609" y="3486"/>
                    <a:pt x="2204" y="3403"/>
                    <a:pt x="2968" y="3201"/>
                  </a:cubicBezTo>
                  <a:cubicBezTo>
                    <a:pt x="5204" y="2614"/>
                    <a:pt x="11480" y="1658"/>
                    <a:pt x="18954" y="1658"/>
                  </a:cubicBezTo>
                  <a:cubicBezTo>
                    <a:pt x="20550" y="1658"/>
                    <a:pt x="22201" y="1702"/>
                    <a:pt x="23879" y="1802"/>
                  </a:cubicBezTo>
                  <a:cubicBezTo>
                    <a:pt x="24773" y="1857"/>
                    <a:pt x="25563" y="1881"/>
                    <a:pt x="26261" y="1881"/>
                  </a:cubicBezTo>
                  <a:cubicBezTo>
                    <a:pt x="28149" y="1881"/>
                    <a:pt x="29360" y="1700"/>
                    <a:pt x="30124" y="1442"/>
                  </a:cubicBezTo>
                  <a:cubicBezTo>
                    <a:pt x="25246" y="743"/>
                    <a:pt x="19923" y="135"/>
                    <a:pt x="16059" y="24"/>
                  </a:cubicBezTo>
                  <a:cubicBezTo>
                    <a:pt x="15515" y="8"/>
                    <a:pt x="14985" y="1"/>
                    <a:pt x="14470" y="1"/>
                  </a:cubicBez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6"/>
            <p:cNvSpPr/>
            <p:nvPr/>
          </p:nvSpPr>
          <p:spPr>
            <a:xfrm>
              <a:off x="1028000" y="3017275"/>
              <a:ext cx="1690950" cy="150125"/>
            </a:xfrm>
            <a:custGeom>
              <a:avLst/>
              <a:gdLst/>
              <a:ahLst/>
              <a:cxnLst/>
              <a:rect l="l" t="t" r="r" b="b"/>
              <a:pathLst>
                <a:path w="67638" h="6005" extrusionOk="0">
                  <a:moveTo>
                    <a:pt x="32164" y="1"/>
                  </a:moveTo>
                  <a:cubicBezTo>
                    <a:pt x="25305" y="1"/>
                    <a:pt x="22252" y="831"/>
                    <a:pt x="17295" y="3054"/>
                  </a:cubicBezTo>
                  <a:cubicBezTo>
                    <a:pt x="13238" y="4872"/>
                    <a:pt x="7445" y="5684"/>
                    <a:pt x="2857" y="5684"/>
                  </a:cubicBezTo>
                  <a:cubicBezTo>
                    <a:pt x="1834" y="5684"/>
                    <a:pt x="871" y="5644"/>
                    <a:pt x="0" y="5565"/>
                  </a:cubicBezTo>
                  <a:lnTo>
                    <a:pt x="0" y="5565"/>
                  </a:lnTo>
                  <a:cubicBezTo>
                    <a:pt x="1507" y="5858"/>
                    <a:pt x="3771" y="6004"/>
                    <a:pt x="5597" y="6004"/>
                  </a:cubicBezTo>
                  <a:cubicBezTo>
                    <a:pt x="6054" y="6004"/>
                    <a:pt x="6483" y="5995"/>
                    <a:pt x="6866" y="5977"/>
                  </a:cubicBezTo>
                  <a:cubicBezTo>
                    <a:pt x="9540" y="5853"/>
                    <a:pt x="15451" y="5212"/>
                    <a:pt x="18695" y="3688"/>
                  </a:cubicBezTo>
                  <a:cubicBezTo>
                    <a:pt x="21931" y="2165"/>
                    <a:pt x="24285" y="1531"/>
                    <a:pt x="28542" y="1531"/>
                  </a:cubicBezTo>
                  <a:lnTo>
                    <a:pt x="42908" y="1531"/>
                  </a:lnTo>
                  <a:cubicBezTo>
                    <a:pt x="44562" y="1531"/>
                    <a:pt x="57404" y="2675"/>
                    <a:pt x="61092" y="2675"/>
                  </a:cubicBezTo>
                  <a:cubicBezTo>
                    <a:pt x="64773" y="2675"/>
                    <a:pt x="66624" y="2459"/>
                    <a:pt x="67127" y="1910"/>
                  </a:cubicBezTo>
                  <a:cubicBezTo>
                    <a:pt x="67408" y="1596"/>
                    <a:pt x="67631" y="1223"/>
                    <a:pt x="67637" y="831"/>
                  </a:cubicBezTo>
                  <a:lnTo>
                    <a:pt x="67637" y="831"/>
                  </a:lnTo>
                  <a:cubicBezTo>
                    <a:pt x="67214" y="1718"/>
                    <a:pt x="66138" y="1972"/>
                    <a:pt x="64310" y="1972"/>
                  </a:cubicBezTo>
                  <a:cubicBezTo>
                    <a:pt x="63119" y="1972"/>
                    <a:pt x="61609" y="1864"/>
                    <a:pt x="59751" y="1753"/>
                  </a:cubicBezTo>
                  <a:cubicBezTo>
                    <a:pt x="55050" y="1472"/>
                    <a:pt x="39030" y="1"/>
                    <a:pt x="32164" y="1"/>
                  </a:cubicBez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6"/>
          <p:cNvSpPr/>
          <p:nvPr/>
        </p:nvSpPr>
        <p:spPr>
          <a:xfrm>
            <a:off x="8688063" y="199497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"/>
          <p:cNvSpPr txBox="1">
            <a:spLocks noGrp="1"/>
          </p:cNvSpPr>
          <p:nvPr>
            <p:ph type="title"/>
          </p:nvPr>
        </p:nvSpPr>
        <p:spPr>
          <a:xfrm>
            <a:off x="1328550" y="1205250"/>
            <a:ext cx="6486900" cy="27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0"/>
          <p:cNvSpPr txBox="1">
            <a:spLocks noGrp="1"/>
          </p:cNvSpPr>
          <p:nvPr>
            <p:ph type="body" idx="1"/>
          </p:nvPr>
        </p:nvSpPr>
        <p:spPr>
          <a:xfrm>
            <a:off x="713225" y="539500"/>
            <a:ext cx="7717500" cy="619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>
            <a:spLocks noGrp="1"/>
          </p:cNvSpPr>
          <p:nvPr>
            <p:ph type="title" hasCustomPrompt="1"/>
          </p:nvPr>
        </p:nvSpPr>
        <p:spPr>
          <a:xfrm>
            <a:off x="1635175" y="1364400"/>
            <a:ext cx="6011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6" name="Google Shape;106;p11"/>
          <p:cNvSpPr txBox="1">
            <a:spLocks noGrp="1"/>
          </p:cNvSpPr>
          <p:nvPr>
            <p:ph type="body" idx="1"/>
          </p:nvPr>
        </p:nvSpPr>
        <p:spPr>
          <a:xfrm>
            <a:off x="1883100" y="3327900"/>
            <a:ext cx="53778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2_2_1_1_1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8"/>
          <p:cNvSpPr/>
          <p:nvPr/>
        </p:nvSpPr>
        <p:spPr>
          <a:xfrm>
            <a:off x="25" y="0"/>
            <a:ext cx="9143957" cy="1253787"/>
          </a:xfrm>
          <a:custGeom>
            <a:avLst/>
            <a:gdLst/>
            <a:ahLst/>
            <a:cxnLst/>
            <a:rect l="l" t="t" r="r" b="b"/>
            <a:pathLst>
              <a:path w="54494" h="25077" extrusionOk="0">
                <a:moveTo>
                  <a:pt x="0" y="0"/>
                </a:moveTo>
                <a:lnTo>
                  <a:pt x="0" y="25076"/>
                </a:lnTo>
                <a:lnTo>
                  <a:pt x="54494" y="25076"/>
                </a:lnTo>
                <a:lnTo>
                  <a:pt x="544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8"/>
          <p:cNvSpPr txBox="1">
            <a:spLocks noGrp="1"/>
          </p:cNvSpPr>
          <p:nvPr>
            <p:ph type="subTitle" idx="1"/>
          </p:nvPr>
        </p:nvSpPr>
        <p:spPr>
          <a:xfrm>
            <a:off x="794802" y="3096735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296" name="Google Shape;296;p28"/>
          <p:cNvSpPr txBox="1">
            <a:spLocks noGrp="1"/>
          </p:cNvSpPr>
          <p:nvPr>
            <p:ph type="subTitle" idx="2"/>
          </p:nvPr>
        </p:nvSpPr>
        <p:spPr>
          <a:xfrm>
            <a:off x="794800" y="3391923"/>
            <a:ext cx="22581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97" name="Google Shape;297;p28"/>
          <p:cNvSpPr txBox="1">
            <a:spLocks noGrp="1"/>
          </p:cNvSpPr>
          <p:nvPr>
            <p:ph type="subTitle" idx="3"/>
          </p:nvPr>
        </p:nvSpPr>
        <p:spPr>
          <a:xfrm>
            <a:off x="3410525" y="3096735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298" name="Google Shape;298;p28"/>
          <p:cNvSpPr txBox="1">
            <a:spLocks noGrp="1"/>
          </p:cNvSpPr>
          <p:nvPr>
            <p:ph type="subTitle" idx="4"/>
          </p:nvPr>
        </p:nvSpPr>
        <p:spPr>
          <a:xfrm>
            <a:off x="3410525" y="3391925"/>
            <a:ext cx="22581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99" name="Google Shape;299;p28"/>
          <p:cNvSpPr txBox="1">
            <a:spLocks noGrp="1"/>
          </p:cNvSpPr>
          <p:nvPr>
            <p:ph type="subTitle" idx="5"/>
          </p:nvPr>
        </p:nvSpPr>
        <p:spPr>
          <a:xfrm>
            <a:off x="6026248" y="3096735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0" name="Google Shape;300;p28"/>
          <p:cNvSpPr txBox="1">
            <a:spLocks noGrp="1"/>
          </p:cNvSpPr>
          <p:nvPr>
            <p:ph type="subTitle" idx="6"/>
          </p:nvPr>
        </p:nvSpPr>
        <p:spPr>
          <a:xfrm>
            <a:off x="6026250" y="3391925"/>
            <a:ext cx="22581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301" name="Google Shape;301;p2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28"/>
          <p:cNvSpPr>
            <a:spLocks noGrp="1"/>
          </p:cNvSpPr>
          <p:nvPr>
            <p:ph type="pic" idx="7"/>
          </p:nvPr>
        </p:nvSpPr>
        <p:spPr>
          <a:xfrm>
            <a:off x="870625" y="1510300"/>
            <a:ext cx="1253700" cy="125370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28"/>
          <p:cNvSpPr>
            <a:spLocks noGrp="1"/>
          </p:cNvSpPr>
          <p:nvPr>
            <p:ph type="pic" idx="8"/>
          </p:nvPr>
        </p:nvSpPr>
        <p:spPr>
          <a:xfrm>
            <a:off x="3493950" y="1510300"/>
            <a:ext cx="1253700" cy="125370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28"/>
          <p:cNvSpPr>
            <a:spLocks noGrp="1"/>
          </p:cNvSpPr>
          <p:nvPr>
            <p:ph type="pic" idx="9"/>
          </p:nvPr>
        </p:nvSpPr>
        <p:spPr>
          <a:xfrm>
            <a:off x="6117275" y="1510300"/>
            <a:ext cx="1253700" cy="125370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28"/>
          <p:cNvSpPr/>
          <p:nvPr/>
        </p:nvSpPr>
        <p:spPr>
          <a:xfrm>
            <a:off x="515300" y="703238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8"/>
          <p:cNvSpPr/>
          <p:nvPr/>
        </p:nvSpPr>
        <p:spPr>
          <a:xfrm>
            <a:off x="2040350" y="2146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28"/>
          <p:cNvSpPr/>
          <p:nvPr/>
        </p:nvSpPr>
        <p:spPr>
          <a:xfrm>
            <a:off x="7717338" y="356675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28"/>
          <p:cNvSpPr/>
          <p:nvPr/>
        </p:nvSpPr>
        <p:spPr>
          <a:xfrm>
            <a:off x="8670558" y="798222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28"/>
          <p:cNvSpPr/>
          <p:nvPr/>
        </p:nvSpPr>
        <p:spPr>
          <a:xfrm>
            <a:off x="155700" y="4359600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4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4"/>
          <p:cNvSpPr/>
          <p:nvPr/>
        </p:nvSpPr>
        <p:spPr>
          <a:xfrm>
            <a:off x="0" y="3107598"/>
            <a:ext cx="9143957" cy="2035876"/>
          </a:xfrm>
          <a:custGeom>
            <a:avLst/>
            <a:gdLst/>
            <a:ahLst/>
            <a:cxnLst/>
            <a:rect l="l" t="t" r="r" b="b"/>
            <a:pathLst>
              <a:path w="54494" h="25077" extrusionOk="0">
                <a:moveTo>
                  <a:pt x="0" y="0"/>
                </a:moveTo>
                <a:lnTo>
                  <a:pt x="0" y="25076"/>
                </a:lnTo>
                <a:lnTo>
                  <a:pt x="54494" y="25076"/>
                </a:lnTo>
                <a:lnTo>
                  <a:pt x="544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4"/>
          <p:cNvSpPr/>
          <p:nvPr/>
        </p:nvSpPr>
        <p:spPr>
          <a:xfrm>
            <a:off x="590613" y="7152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34"/>
          <p:cNvSpPr/>
          <p:nvPr/>
        </p:nvSpPr>
        <p:spPr>
          <a:xfrm>
            <a:off x="1482650" y="4299038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34"/>
          <p:cNvSpPr/>
          <p:nvPr/>
        </p:nvSpPr>
        <p:spPr>
          <a:xfrm>
            <a:off x="590600" y="346532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4"/>
          <p:cNvSpPr/>
          <p:nvPr/>
        </p:nvSpPr>
        <p:spPr>
          <a:xfrm>
            <a:off x="6082425" y="355750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4"/>
          <p:cNvSpPr/>
          <p:nvPr/>
        </p:nvSpPr>
        <p:spPr>
          <a:xfrm>
            <a:off x="8386050" y="443631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A7B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4"/>
          <p:cNvSpPr/>
          <p:nvPr/>
        </p:nvSpPr>
        <p:spPr>
          <a:xfrm>
            <a:off x="411500" y="2411975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1" name="Google Shape;411;p34"/>
          <p:cNvGrpSpPr/>
          <p:nvPr/>
        </p:nvGrpSpPr>
        <p:grpSpPr>
          <a:xfrm rot="618721" flipH="1">
            <a:off x="5623175" y="378952"/>
            <a:ext cx="4283883" cy="4504184"/>
            <a:chOff x="-1059950" y="251654"/>
            <a:chExt cx="4284089" cy="4504402"/>
          </a:xfrm>
        </p:grpSpPr>
        <p:grpSp>
          <p:nvGrpSpPr>
            <p:cNvPr id="412" name="Google Shape;412;p34"/>
            <p:cNvGrpSpPr/>
            <p:nvPr/>
          </p:nvGrpSpPr>
          <p:grpSpPr>
            <a:xfrm rot="8415650">
              <a:off x="-53320" y="518925"/>
              <a:ext cx="2270829" cy="3969861"/>
              <a:chOff x="2177025" y="1164850"/>
              <a:chExt cx="822275" cy="1437500"/>
            </a:xfrm>
          </p:grpSpPr>
          <p:sp>
            <p:nvSpPr>
              <p:cNvPr id="413" name="Google Shape;413;p34"/>
              <p:cNvSpPr/>
              <p:nvPr/>
            </p:nvSpPr>
            <p:spPr>
              <a:xfrm>
                <a:off x="2368775" y="2227025"/>
                <a:ext cx="129650" cy="254475"/>
              </a:xfrm>
              <a:custGeom>
                <a:avLst/>
                <a:gdLst/>
                <a:ahLst/>
                <a:cxnLst/>
                <a:rect l="l" t="t" r="r" b="b"/>
                <a:pathLst>
                  <a:path w="5186" h="10179" extrusionOk="0">
                    <a:moveTo>
                      <a:pt x="4770" y="1"/>
                    </a:moveTo>
                    <a:cubicBezTo>
                      <a:pt x="4633" y="1"/>
                      <a:pt x="4503" y="79"/>
                      <a:pt x="4446" y="212"/>
                    </a:cubicBezTo>
                    <a:lnTo>
                      <a:pt x="79" y="9660"/>
                    </a:lnTo>
                    <a:cubicBezTo>
                      <a:pt x="0" y="9843"/>
                      <a:pt x="79" y="10059"/>
                      <a:pt x="262" y="10144"/>
                    </a:cubicBezTo>
                    <a:cubicBezTo>
                      <a:pt x="310" y="10167"/>
                      <a:pt x="361" y="10178"/>
                      <a:pt x="412" y="10178"/>
                    </a:cubicBezTo>
                    <a:cubicBezTo>
                      <a:pt x="546" y="10178"/>
                      <a:pt x="677" y="10100"/>
                      <a:pt x="739" y="9967"/>
                    </a:cubicBezTo>
                    <a:lnTo>
                      <a:pt x="5100" y="519"/>
                    </a:lnTo>
                    <a:cubicBezTo>
                      <a:pt x="5185" y="336"/>
                      <a:pt x="5107" y="120"/>
                      <a:pt x="4924" y="35"/>
                    </a:cubicBezTo>
                    <a:cubicBezTo>
                      <a:pt x="4874" y="12"/>
                      <a:pt x="4821" y="1"/>
                      <a:pt x="47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34"/>
              <p:cNvSpPr/>
              <p:nvPr/>
            </p:nvSpPr>
            <p:spPr>
              <a:xfrm>
                <a:off x="2457700" y="1164850"/>
                <a:ext cx="541600" cy="1101150"/>
              </a:xfrm>
              <a:custGeom>
                <a:avLst/>
                <a:gdLst/>
                <a:ahLst/>
                <a:cxnLst/>
                <a:rect l="l" t="t" r="r" b="b"/>
                <a:pathLst>
                  <a:path w="21664" h="44046" extrusionOk="0">
                    <a:moveTo>
                      <a:pt x="20545" y="1"/>
                    </a:moveTo>
                    <a:cubicBezTo>
                      <a:pt x="20174" y="1"/>
                      <a:pt x="19818" y="212"/>
                      <a:pt x="19656" y="570"/>
                    </a:cubicBezTo>
                    <a:lnTo>
                      <a:pt x="229" y="42653"/>
                    </a:lnTo>
                    <a:cubicBezTo>
                      <a:pt x="0" y="43143"/>
                      <a:pt x="216" y="43732"/>
                      <a:pt x="706" y="43954"/>
                    </a:cubicBezTo>
                    <a:cubicBezTo>
                      <a:pt x="839" y="44016"/>
                      <a:pt x="979" y="44046"/>
                      <a:pt x="1117" y="44046"/>
                    </a:cubicBezTo>
                    <a:cubicBezTo>
                      <a:pt x="1487" y="44046"/>
                      <a:pt x="1841" y="43834"/>
                      <a:pt x="2008" y="43477"/>
                    </a:cubicBezTo>
                    <a:lnTo>
                      <a:pt x="21434" y="1394"/>
                    </a:lnTo>
                    <a:cubicBezTo>
                      <a:pt x="21663" y="903"/>
                      <a:pt x="21447" y="315"/>
                      <a:pt x="20957" y="92"/>
                    </a:cubicBezTo>
                    <a:cubicBezTo>
                      <a:pt x="20824" y="30"/>
                      <a:pt x="20683" y="1"/>
                      <a:pt x="20545" y="1"/>
                    </a:cubicBezTo>
                    <a:close/>
                  </a:path>
                </a:pathLst>
              </a:custGeom>
              <a:solidFill>
                <a:srgbClr val="4A60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34"/>
              <p:cNvSpPr/>
              <p:nvPr/>
            </p:nvSpPr>
            <p:spPr>
              <a:xfrm>
                <a:off x="2491200" y="1846200"/>
                <a:ext cx="194400" cy="345425"/>
              </a:xfrm>
              <a:custGeom>
                <a:avLst/>
                <a:gdLst/>
                <a:ahLst/>
                <a:cxnLst/>
                <a:rect l="l" t="t" r="r" b="b"/>
                <a:pathLst>
                  <a:path w="7776" h="13817" extrusionOk="0">
                    <a:moveTo>
                      <a:pt x="5997" y="0"/>
                    </a:moveTo>
                    <a:lnTo>
                      <a:pt x="1" y="12993"/>
                    </a:lnTo>
                    <a:lnTo>
                      <a:pt x="1779" y="13817"/>
                    </a:lnTo>
                    <a:lnTo>
                      <a:pt x="7775" y="818"/>
                    </a:lnTo>
                    <a:lnTo>
                      <a:pt x="5997" y="0"/>
                    </a:lnTo>
                    <a:close/>
                  </a:path>
                </a:pathLst>
              </a:custGeom>
              <a:solidFill>
                <a:srgbClr val="1A27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34"/>
              <p:cNvSpPr/>
              <p:nvPr/>
            </p:nvSpPr>
            <p:spPr>
              <a:xfrm>
                <a:off x="2536800" y="1945100"/>
                <a:ext cx="103175" cy="1474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5899" extrusionOk="0">
                    <a:moveTo>
                      <a:pt x="2348" y="0"/>
                    </a:moveTo>
                    <a:lnTo>
                      <a:pt x="1" y="5081"/>
                    </a:lnTo>
                    <a:lnTo>
                      <a:pt x="1779" y="5898"/>
                    </a:lnTo>
                    <a:lnTo>
                      <a:pt x="4127" y="824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rgbClr val="1C0D5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34"/>
              <p:cNvSpPr/>
              <p:nvPr/>
            </p:nvSpPr>
            <p:spPr>
              <a:xfrm>
                <a:off x="2482700" y="1217775"/>
                <a:ext cx="487650" cy="1029525"/>
              </a:xfrm>
              <a:custGeom>
                <a:avLst/>
                <a:gdLst/>
                <a:ahLst/>
                <a:cxnLst/>
                <a:rect l="l" t="t" r="r" b="b"/>
                <a:pathLst>
                  <a:path w="19506" h="41181" extrusionOk="0">
                    <a:moveTo>
                      <a:pt x="19090" y="1"/>
                    </a:moveTo>
                    <a:cubicBezTo>
                      <a:pt x="18953" y="1"/>
                      <a:pt x="18822" y="79"/>
                      <a:pt x="18760" y="212"/>
                    </a:cubicBezTo>
                    <a:lnTo>
                      <a:pt x="86" y="40667"/>
                    </a:lnTo>
                    <a:cubicBezTo>
                      <a:pt x="1" y="40850"/>
                      <a:pt x="86" y="41066"/>
                      <a:pt x="262" y="41151"/>
                    </a:cubicBezTo>
                    <a:cubicBezTo>
                      <a:pt x="310" y="41171"/>
                      <a:pt x="360" y="41181"/>
                      <a:pt x="410" y="41181"/>
                    </a:cubicBezTo>
                    <a:cubicBezTo>
                      <a:pt x="549" y="41181"/>
                      <a:pt x="683" y="41103"/>
                      <a:pt x="746" y="40967"/>
                    </a:cubicBezTo>
                    <a:lnTo>
                      <a:pt x="19421" y="519"/>
                    </a:lnTo>
                    <a:cubicBezTo>
                      <a:pt x="19506" y="336"/>
                      <a:pt x="19427" y="120"/>
                      <a:pt x="19244" y="35"/>
                    </a:cubicBezTo>
                    <a:cubicBezTo>
                      <a:pt x="19194" y="12"/>
                      <a:pt x="19142" y="1"/>
                      <a:pt x="19090" y="1"/>
                    </a:cubicBezTo>
                    <a:close/>
                  </a:path>
                </a:pathLst>
              </a:custGeom>
              <a:solidFill>
                <a:srgbClr val="FFFFFF">
                  <a:alpha val="5874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34"/>
              <p:cNvSpPr/>
              <p:nvPr/>
            </p:nvSpPr>
            <p:spPr>
              <a:xfrm>
                <a:off x="2177025" y="2387075"/>
                <a:ext cx="245375" cy="215275"/>
              </a:xfrm>
              <a:custGeom>
                <a:avLst/>
                <a:gdLst/>
                <a:ahLst/>
                <a:cxnLst/>
                <a:rect l="l" t="t" r="r" b="b"/>
                <a:pathLst>
                  <a:path w="9815" h="8611" extrusionOk="0">
                    <a:moveTo>
                      <a:pt x="4904" y="1"/>
                    </a:moveTo>
                    <a:cubicBezTo>
                      <a:pt x="3279" y="1"/>
                      <a:pt x="1725" y="927"/>
                      <a:pt x="1001" y="2500"/>
                    </a:cubicBezTo>
                    <a:cubicBezTo>
                      <a:pt x="0" y="4664"/>
                      <a:pt x="942" y="7221"/>
                      <a:pt x="3106" y="8214"/>
                    </a:cubicBezTo>
                    <a:cubicBezTo>
                      <a:pt x="3689" y="8483"/>
                      <a:pt x="4302" y="8610"/>
                      <a:pt x="4905" y="8610"/>
                    </a:cubicBezTo>
                    <a:cubicBezTo>
                      <a:pt x="6532" y="8610"/>
                      <a:pt x="8089" y="7683"/>
                      <a:pt x="8814" y="6109"/>
                    </a:cubicBezTo>
                    <a:cubicBezTo>
                      <a:pt x="9815" y="3951"/>
                      <a:pt x="8867" y="1395"/>
                      <a:pt x="6709" y="401"/>
                    </a:cubicBezTo>
                    <a:cubicBezTo>
                      <a:pt x="6123" y="129"/>
                      <a:pt x="5509" y="1"/>
                      <a:pt x="4904" y="1"/>
                    </a:cubicBezTo>
                    <a:close/>
                  </a:path>
                </a:pathLst>
              </a:custGeom>
              <a:solidFill>
                <a:srgbClr val="4A60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34"/>
              <p:cNvSpPr/>
              <p:nvPr/>
            </p:nvSpPr>
            <p:spPr>
              <a:xfrm>
                <a:off x="2191075" y="2399375"/>
                <a:ext cx="217275" cy="190750"/>
              </a:xfrm>
              <a:custGeom>
                <a:avLst/>
                <a:gdLst/>
                <a:ahLst/>
                <a:cxnLst/>
                <a:rect l="l" t="t" r="r" b="b"/>
                <a:pathLst>
                  <a:path w="8691" h="7630" extrusionOk="0">
                    <a:moveTo>
                      <a:pt x="4344" y="1"/>
                    </a:moveTo>
                    <a:cubicBezTo>
                      <a:pt x="2903" y="1"/>
                      <a:pt x="1527" y="820"/>
                      <a:pt x="883" y="2217"/>
                    </a:cubicBezTo>
                    <a:cubicBezTo>
                      <a:pt x="0" y="4126"/>
                      <a:pt x="831" y="6395"/>
                      <a:pt x="2747" y="7278"/>
                    </a:cubicBezTo>
                    <a:cubicBezTo>
                      <a:pt x="3263" y="7517"/>
                      <a:pt x="3806" y="7630"/>
                      <a:pt x="4340" y="7630"/>
                    </a:cubicBezTo>
                    <a:cubicBezTo>
                      <a:pt x="5782" y="7630"/>
                      <a:pt x="7164" y="6807"/>
                      <a:pt x="7808" y="5414"/>
                    </a:cubicBezTo>
                    <a:cubicBezTo>
                      <a:pt x="8690" y="3498"/>
                      <a:pt x="7854" y="1236"/>
                      <a:pt x="5944" y="353"/>
                    </a:cubicBezTo>
                    <a:cubicBezTo>
                      <a:pt x="5425" y="114"/>
                      <a:pt x="4880" y="1"/>
                      <a:pt x="4344" y="1"/>
                    </a:cubicBezTo>
                    <a:close/>
                  </a:path>
                </a:pathLst>
              </a:custGeom>
              <a:solidFill>
                <a:srgbClr val="E4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0" name="Google Shape;420;p34"/>
            <p:cNvSpPr/>
            <p:nvPr/>
          </p:nvSpPr>
          <p:spPr>
            <a:xfrm rot="-1384007">
              <a:off x="380580" y="570323"/>
              <a:ext cx="200782" cy="212767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34"/>
          <p:cNvGrpSpPr/>
          <p:nvPr/>
        </p:nvGrpSpPr>
        <p:grpSpPr>
          <a:xfrm rot="-1112776" flipH="1">
            <a:off x="5548685" y="1592196"/>
            <a:ext cx="2524214" cy="3923132"/>
            <a:chOff x="3043225" y="2986550"/>
            <a:chExt cx="833725" cy="1295775"/>
          </a:xfrm>
        </p:grpSpPr>
        <p:sp>
          <p:nvSpPr>
            <p:cNvPr id="422" name="Google Shape;422;p34"/>
            <p:cNvSpPr/>
            <p:nvPr/>
          </p:nvSpPr>
          <p:spPr>
            <a:xfrm>
              <a:off x="3043225" y="2986550"/>
              <a:ext cx="167100" cy="212850"/>
            </a:xfrm>
            <a:custGeom>
              <a:avLst/>
              <a:gdLst/>
              <a:ahLst/>
              <a:cxnLst/>
              <a:rect l="l" t="t" r="r" b="b"/>
              <a:pathLst>
                <a:path w="6684" h="8514" extrusionOk="0">
                  <a:moveTo>
                    <a:pt x="5205" y="6440"/>
                  </a:moveTo>
                  <a:cubicBezTo>
                    <a:pt x="5205" y="6440"/>
                    <a:pt x="5205" y="6440"/>
                    <a:pt x="5206" y="6441"/>
                  </a:cubicBezTo>
                  <a:lnTo>
                    <a:pt x="5206" y="6443"/>
                  </a:lnTo>
                  <a:lnTo>
                    <a:pt x="5206" y="6443"/>
                  </a:lnTo>
                  <a:cubicBezTo>
                    <a:pt x="5205" y="6441"/>
                    <a:pt x="5204" y="6440"/>
                    <a:pt x="5205" y="6440"/>
                  </a:cubicBezTo>
                  <a:close/>
                  <a:moveTo>
                    <a:pt x="2891" y="0"/>
                  </a:moveTo>
                  <a:cubicBezTo>
                    <a:pt x="2891" y="0"/>
                    <a:pt x="2715" y="138"/>
                    <a:pt x="2427" y="386"/>
                  </a:cubicBezTo>
                  <a:cubicBezTo>
                    <a:pt x="2139" y="641"/>
                    <a:pt x="1740" y="1014"/>
                    <a:pt x="1302" y="1511"/>
                  </a:cubicBezTo>
                  <a:cubicBezTo>
                    <a:pt x="1086" y="1759"/>
                    <a:pt x="858" y="2040"/>
                    <a:pt x="648" y="2354"/>
                  </a:cubicBezTo>
                  <a:cubicBezTo>
                    <a:pt x="439" y="2675"/>
                    <a:pt x="243" y="3034"/>
                    <a:pt x="112" y="3440"/>
                  </a:cubicBezTo>
                  <a:cubicBezTo>
                    <a:pt x="53" y="3642"/>
                    <a:pt x="8" y="3865"/>
                    <a:pt x="8" y="4094"/>
                  </a:cubicBezTo>
                  <a:cubicBezTo>
                    <a:pt x="1" y="4205"/>
                    <a:pt x="21" y="4329"/>
                    <a:pt x="40" y="4440"/>
                  </a:cubicBezTo>
                  <a:lnTo>
                    <a:pt x="73" y="4597"/>
                  </a:lnTo>
                  <a:lnTo>
                    <a:pt x="79" y="4604"/>
                  </a:lnTo>
                  <a:lnTo>
                    <a:pt x="79" y="4617"/>
                  </a:lnTo>
                  <a:lnTo>
                    <a:pt x="86" y="4630"/>
                  </a:lnTo>
                  <a:lnTo>
                    <a:pt x="93" y="4649"/>
                  </a:lnTo>
                  <a:lnTo>
                    <a:pt x="106" y="4689"/>
                  </a:lnTo>
                  <a:lnTo>
                    <a:pt x="132" y="4767"/>
                  </a:lnTo>
                  <a:cubicBezTo>
                    <a:pt x="204" y="4976"/>
                    <a:pt x="315" y="5186"/>
                    <a:pt x="452" y="5382"/>
                  </a:cubicBezTo>
                  <a:cubicBezTo>
                    <a:pt x="589" y="5571"/>
                    <a:pt x="773" y="5735"/>
                    <a:pt x="975" y="5866"/>
                  </a:cubicBezTo>
                  <a:cubicBezTo>
                    <a:pt x="1178" y="5996"/>
                    <a:pt x="1413" y="6068"/>
                    <a:pt x="1636" y="6127"/>
                  </a:cubicBezTo>
                  <a:cubicBezTo>
                    <a:pt x="1865" y="6179"/>
                    <a:pt x="2093" y="6199"/>
                    <a:pt x="2316" y="6212"/>
                  </a:cubicBezTo>
                  <a:cubicBezTo>
                    <a:pt x="2410" y="6218"/>
                    <a:pt x="2504" y="6220"/>
                    <a:pt x="2597" y="6220"/>
                  </a:cubicBezTo>
                  <a:cubicBezTo>
                    <a:pt x="2724" y="6220"/>
                    <a:pt x="2849" y="6216"/>
                    <a:pt x="2970" y="6212"/>
                  </a:cubicBezTo>
                  <a:cubicBezTo>
                    <a:pt x="3179" y="6199"/>
                    <a:pt x="3388" y="6192"/>
                    <a:pt x="3591" y="6179"/>
                  </a:cubicBezTo>
                  <a:cubicBezTo>
                    <a:pt x="3769" y="6174"/>
                    <a:pt x="3946" y="6168"/>
                    <a:pt x="4117" y="6168"/>
                  </a:cubicBezTo>
                  <a:cubicBezTo>
                    <a:pt x="4329" y="6168"/>
                    <a:pt x="4531" y="6177"/>
                    <a:pt x="4715" y="6206"/>
                  </a:cubicBezTo>
                  <a:cubicBezTo>
                    <a:pt x="4885" y="6232"/>
                    <a:pt x="5029" y="6284"/>
                    <a:pt x="5121" y="6356"/>
                  </a:cubicBezTo>
                  <a:cubicBezTo>
                    <a:pt x="5134" y="6362"/>
                    <a:pt x="5140" y="6369"/>
                    <a:pt x="5147" y="6376"/>
                  </a:cubicBezTo>
                  <a:lnTo>
                    <a:pt x="5154" y="6382"/>
                  </a:lnTo>
                  <a:lnTo>
                    <a:pt x="5167" y="6395"/>
                  </a:lnTo>
                  <a:lnTo>
                    <a:pt x="5186" y="6421"/>
                  </a:lnTo>
                  <a:lnTo>
                    <a:pt x="5206" y="6447"/>
                  </a:lnTo>
                  <a:lnTo>
                    <a:pt x="5219" y="6461"/>
                  </a:lnTo>
                  <a:lnTo>
                    <a:pt x="5252" y="6513"/>
                  </a:lnTo>
                  <a:cubicBezTo>
                    <a:pt x="5297" y="6585"/>
                    <a:pt x="5343" y="6657"/>
                    <a:pt x="5389" y="6722"/>
                  </a:cubicBezTo>
                  <a:cubicBezTo>
                    <a:pt x="5572" y="6997"/>
                    <a:pt x="5742" y="7245"/>
                    <a:pt x="5892" y="7461"/>
                  </a:cubicBezTo>
                  <a:cubicBezTo>
                    <a:pt x="6043" y="7683"/>
                    <a:pt x="6180" y="7873"/>
                    <a:pt x="6291" y="8030"/>
                  </a:cubicBezTo>
                  <a:cubicBezTo>
                    <a:pt x="6514" y="8337"/>
                    <a:pt x="6651" y="8514"/>
                    <a:pt x="6651" y="8514"/>
                  </a:cubicBezTo>
                  <a:lnTo>
                    <a:pt x="6684" y="8494"/>
                  </a:lnTo>
                  <a:cubicBezTo>
                    <a:pt x="6684" y="8494"/>
                    <a:pt x="6599" y="8291"/>
                    <a:pt x="6422" y="7945"/>
                  </a:cubicBezTo>
                  <a:cubicBezTo>
                    <a:pt x="6337" y="7775"/>
                    <a:pt x="6232" y="7566"/>
                    <a:pt x="6108" y="7330"/>
                  </a:cubicBezTo>
                  <a:cubicBezTo>
                    <a:pt x="5984" y="7095"/>
                    <a:pt x="5847" y="6827"/>
                    <a:pt x="5690" y="6546"/>
                  </a:cubicBezTo>
                  <a:cubicBezTo>
                    <a:pt x="5650" y="6474"/>
                    <a:pt x="5611" y="6395"/>
                    <a:pt x="5565" y="6323"/>
                  </a:cubicBezTo>
                  <a:lnTo>
                    <a:pt x="5539" y="6264"/>
                  </a:lnTo>
                  <a:lnTo>
                    <a:pt x="5526" y="6251"/>
                  </a:lnTo>
                  <a:lnTo>
                    <a:pt x="5526" y="6245"/>
                  </a:lnTo>
                  <a:lnTo>
                    <a:pt x="5513" y="6225"/>
                  </a:lnTo>
                  <a:lnTo>
                    <a:pt x="5494" y="6199"/>
                  </a:lnTo>
                  <a:lnTo>
                    <a:pt x="5480" y="6173"/>
                  </a:lnTo>
                  <a:lnTo>
                    <a:pt x="5467" y="6160"/>
                  </a:lnTo>
                  <a:lnTo>
                    <a:pt x="5454" y="6140"/>
                  </a:lnTo>
                  <a:cubicBezTo>
                    <a:pt x="5435" y="6114"/>
                    <a:pt x="5409" y="6088"/>
                    <a:pt x="5389" y="6068"/>
                  </a:cubicBezTo>
                  <a:cubicBezTo>
                    <a:pt x="5212" y="5905"/>
                    <a:pt x="4997" y="5833"/>
                    <a:pt x="4800" y="5787"/>
                  </a:cubicBezTo>
                  <a:cubicBezTo>
                    <a:pt x="4543" y="5733"/>
                    <a:pt x="4286" y="5719"/>
                    <a:pt x="4025" y="5719"/>
                  </a:cubicBezTo>
                  <a:cubicBezTo>
                    <a:pt x="3875" y="5719"/>
                    <a:pt x="3724" y="5723"/>
                    <a:pt x="3571" y="5728"/>
                  </a:cubicBezTo>
                  <a:cubicBezTo>
                    <a:pt x="3153" y="5748"/>
                    <a:pt x="2741" y="5800"/>
                    <a:pt x="2322" y="5800"/>
                  </a:cubicBezTo>
                  <a:cubicBezTo>
                    <a:pt x="2289" y="5801"/>
                    <a:pt x="2256" y="5802"/>
                    <a:pt x="2223" y="5802"/>
                  </a:cubicBezTo>
                  <a:cubicBezTo>
                    <a:pt x="2052" y="5802"/>
                    <a:pt x="1878" y="5787"/>
                    <a:pt x="1714" y="5754"/>
                  </a:cubicBezTo>
                  <a:cubicBezTo>
                    <a:pt x="1518" y="5715"/>
                    <a:pt x="1322" y="5663"/>
                    <a:pt x="1152" y="5565"/>
                  </a:cubicBezTo>
                  <a:cubicBezTo>
                    <a:pt x="988" y="5467"/>
                    <a:pt x="831" y="5336"/>
                    <a:pt x="707" y="5179"/>
                  </a:cubicBezTo>
                  <a:cubicBezTo>
                    <a:pt x="589" y="5022"/>
                    <a:pt x="485" y="4852"/>
                    <a:pt x="413" y="4656"/>
                  </a:cubicBezTo>
                  <a:lnTo>
                    <a:pt x="361" y="4525"/>
                  </a:lnTo>
                  <a:lnTo>
                    <a:pt x="315" y="4368"/>
                  </a:lnTo>
                  <a:cubicBezTo>
                    <a:pt x="302" y="4277"/>
                    <a:pt x="282" y="4192"/>
                    <a:pt x="282" y="4087"/>
                  </a:cubicBezTo>
                  <a:cubicBezTo>
                    <a:pt x="276" y="3897"/>
                    <a:pt x="308" y="3701"/>
                    <a:pt x="354" y="3512"/>
                  </a:cubicBezTo>
                  <a:cubicBezTo>
                    <a:pt x="459" y="3132"/>
                    <a:pt x="635" y="2779"/>
                    <a:pt x="825" y="2465"/>
                  </a:cubicBezTo>
                  <a:cubicBezTo>
                    <a:pt x="1014" y="2152"/>
                    <a:pt x="1217" y="1864"/>
                    <a:pt x="1420" y="1609"/>
                  </a:cubicBezTo>
                  <a:cubicBezTo>
                    <a:pt x="1825" y="1099"/>
                    <a:pt x="2211" y="713"/>
                    <a:pt x="2479" y="445"/>
                  </a:cubicBezTo>
                  <a:cubicBezTo>
                    <a:pt x="2754" y="177"/>
                    <a:pt x="2917" y="33"/>
                    <a:pt x="2917" y="33"/>
                  </a:cubicBezTo>
                  <a:lnTo>
                    <a:pt x="2891" y="0"/>
                  </a:ln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4"/>
            <p:cNvSpPr/>
            <p:nvPr/>
          </p:nvSpPr>
          <p:spPr>
            <a:xfrm>
              <a:off x="3167625" y="3139225"/>
              <a:ext cx="93550" cy="129650"/>
            </a:xfrm>
            <a:custGeom>
              <a:avLst/>
              <a:gdLst/>
              <a:ahLst/>
              <a:cxnLst/>
              <a:rect l="l" t="t" r="r" b="b"/>
              <a:pathLst>
                <a:path w="3742" h="5186" extrusionOk="0">
                  <a:moveTo>
                    <a:pt x="779" y="0"/>
                  </a:moveTo>
                  <a:lnTo>
                    <a:pt x="1" y="471"/>
                  </a:lnTo>
                  <a:lnTo>
                    <a:pt x="2590" y="5186"/>
                  </a:lnTo>
                  <a:lnTo>
                    <a:pt x="3741" y="4486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4"/>
            <p:cNvSpPr/>
            <p:nvPr/>
          </p:nvSpPr>
          <p:spPr>
            <a:xfrm>
              <a:off x="3222075" y="3241275"/>
              <a:ext cx="654875" cy="1041050"/>
            </a:xfrm>
            <a:custGeom>
              <a:avLst/>
              <a:gdLst/>
              <a:ahLst/>
              <a:cxnLst/>
              <a:rect l="l" t="t" r="r" b="b"/>
              <a:pathLst>
                <a:path w="26195" h="41642" extrusionOk="0">
                  <a:moveTo>
                    <a:pt x="1122" y="0"/>
                  </a:moveTo>
                  <a:cubicBezTo>
                    <a:pt x="949" y="0"/>
                    <a:pt x="774" y="46"/>
                    <a:pt x="615" y="142"/>
                  </a:cubicBezTo>
                  <a:cubicBezTo>
                    <a:pt x="151" y="417"/>
                    <a:pt x="0" y="1025"/>
                    <a:pt x="282" y="1483"/>
                  </a:cubicBezTo>
                  <a:lnTo>
                    <a:pt x="24240" y="41166"/>
                  </a:lnTo>
                  <a:cubicBezTo>
                    <a:pt x="24425" y="41472"/>
                    <a:pt x="24749" y="41642"/>
                    <a:pt x="25081" y="41642"/>
                  </a:cubicBezTo>
                  <a:cubicBezTo>
                    <a:pt x="25253" y="41642"/>
                    <a:pt x="25428" y="41596"/>
                    <a:pt x="25587" y="41500"/>
                  </a:cubicBezTo>
                  <a:cubicBezTo>
                    <a:pt x="26051" y="41219"/>
                    <a:pt x="26195" y="40617"/>
                    <a:pt x="25920" y="40153"/>
                  </a:cubicBezTo>
                  <a:lnTo>
                    <a:pt x="1962" y="469"/>
                  </a:lnTo>
                  <a:cubicBezTo>
                    <a:pt x="1777" y="169"/>
                    <a:pt x="1454" y="0"/>
                    <a:pt x="1122" y="0"/>
                  </a:cubicBez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4"/>
            <p:cNvSpPr/>
            <p:nvPr/>
          </p:nvSpPr>
          <p:spPr>
            <a:xfrm>
              <a:off x="3263425" y="3309875"/>
              <a:ext cx="226925" cy="331700"/>
            </a:xfrm>
            <a:custGeom>
              <a:avLst/>
              <a:gdLst/>
              <a:ahLst/>
              <a:cxnLst/>
              <a:rect l="l" t="t" r="r" b="b"/>
              <a:pathLst>
                <a:path w="9077" h="13268" extrusionOk="0">
                  <a:moveTo>
                    <a:pt x="1681" y="1"/>
                  </a:moveTo>
                  <a:lnTo>
                    <a:pt x="1" y="1014"/>
                  </a:lnTo>
                  <a:lnTo>
                    <a:pt x="7396" y="13268"/>
                  </a:lnTo>
                  <a:lnTo>
                    <a:pt x="9076" y="12254"/>
                  </a:lnTo>
                  <a:lnTo>
                    <a:pt x="1681" y="1"/>
                  </a:ln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4"/>
            <p:cNvSpPr/>
            <p:nvPr/>
          </p:nvSpPr>
          <p:spPr>
            <a:xfrm>
              <a:off x="3319675" y="3403050"/>
              <a:ext cx="114275" cy="145200"/>
            </a:xfrm>
            <a:custGeom>
              <a:avLst/>
              <a:gdLst/>
              <a:ahLst/>
              <a:cxnLst/>
              <a:rect l="l" t="t" r="r" b="b"/>
              <a:pathLst>
                <a:path w="4571" h="5808" extrusionOk="0">
                  <a:moveTo>
                    <a:pt x="1680" y="1"/>
                  </a:moveTo>
                  <a:lnTo>
                    <a:pt x="0" y="1014"/>
                  </a:lnTo>
                  <a:lnTo>
                    <a:pt x="2897" y="5807"/>
                  </a:lnTo>
                  <a:lnTo>
                    <a:pt x="4571" y="4794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4"/>
            <p:cNvSpPr/>
            <p:nvPr/>
          </p:nvSpPr>
          <p:spPr>
            <a:xfrm>
              <a:off x="3252325" y="3267875"/>
              <a:ext cx="596500" cy="971825"/>
            </a:xfrm>
            <a:custGeom>
              <a:avLst/>
              <a:gdLst/>
              <a:ahLst/>
              <a:cxnLst/>
              <a:rect l="l" t="t" r="r" b="b"/>
              <a:pathLst>
                <a:path w="23860" h="38873" extrusionOk="0">
                  <a:moveTo>
                    <a:pt x="414" y="1"/>
                  </a:moveTo>
                  <a:cubicBezTo>
                    <a:pt x="351" y="1"/>
                    <a:pt x="286" y="17"/>
                    <a:pt x="229" y="53"/>
                  </a:cubicBezTo>
                  <a:cubicBezTo>
                    <a:pt x="59" y="157"/>
                    <a:pt x="0" y="380"/>
                    <a:pt x="105" y="550"/>
                  </a:cubicBezTo>
                  <a:lnTo>
                    <a:pt x="23134" y="38697"/>
                  </a:lnTo>
                  <a:cubicBezTo>
                    <a:pt x="23203" y="38809"/>
                    <a:pt x="23324" y="38873"/>
                    <a:pt x="23447" y="38873"/>
                  </a:cubicBezTo>
                  <a:cubicBezTo>
                    <a:pt x="23510" y="38873"/>
                    <a:pt x="23574" y="38856"/>
                    <a:pt x="23631" y="38821"/>
                  </a:cubicBezTo>
                  <a:cubicBezTo>
                    <a:pt x="23801" y="38716"/>
                    <a:pt x="23860" y="38494"/>
                    <a:pt x="23755" y="38324"/>
                  </a:cubicBezTo>
                  <a:lnTo>
                    <a:pt x="726" y="177"/>
                  </a:lnTo>
                  <a:cubicBezTo>
                    <a:pt x="661" y="64"/>
                    <a:pt x="539" y="1"/>
                    <a:pt x="414" y="1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8" name="Google Shape;428;p34"/>
          <p:cNvGrpSpPr/>
          <p:nvPr/>
        </p:nvGrpSpPr>
        <p:grpSpPr>
          <a:xfrm rot="241106">
            <a:off x="7234648" y="276871"/>
            <a:ext cx="791886" cy="780072"/>
            <a:chOff x="3976000" y="1364150"/>
            <a:chExt cx="437300" cy="430800"/>
          </a:xfrm>
        </p:grpSpPr>
        <p:sp>
          <p:nvSpPr>
            <p:cNvPr id="429" name="Google Shape;429;p34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4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4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4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4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4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4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4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4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8" name="Google Shape;438;p34"/>
          <p:cNvSpPr/>
          <p:nvPr/>
        </p:nvSpPr>
        <p:spPr>
          <a:xfrm flipH="1">
            <a:off x="8018500" y="3424163"/>
            <a:ext cx="106801" cy="10680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34"/>
          <p:cNvSpPr/>
          <p:nvPr/>
        </p:nvSpPr>
        <p:spPr>
          <a:xfrm flipH="1">
            <a:off x="8170900" y="3576563"/>
            <a:ext cx="106801" cy="10680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"/>
              <a:buNone/>
              <a:defRPr sz="3400" b="1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naheim"/>
              <a:buChar char="●"/>
              <a:defRPr sz="18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4" r:id="rId4"/>
    <p:sldLayoutId id="2147483656" r:id="rId5"/>
    <p:sldLayoutId id="2147483657" r:id="rId6"/>
    <p:sldLayoutId id="2147483658" r:id="rId7"/>
    <p:sldLayoutId id="2147483674" r:id="rId8"/>
    <p:sldLayoutId id="2147483680" r:id="rId9"/>
    <p:sldLayoutId id="214748368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pos="5311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17/06/relationships/model3d" Target="../media/model3d1.glb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3.png"/><Relationship Id="rId9" Type="http://schemas.openxmlformats.org/officeDocument/2006/relationships/image" Target="../media/image1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0" name="Google Shape;480;p39"/>
          <p:cNvGrpSpPr/>
          <p:nvPr/>
        </p:nvGrpSpPr>
        <p:grpSpPr>
          <a:xfrm>
            <a:off x="4663527" y="3921446"/>
            <a:ext cx="5778605" cy="849356"/>
            <a:chOff x="969300" y="2908625"/>
            <a:chExt cx="1760750" cy="258800"/>
          </a:xfrm>
        </p:grpSpPr>
        <p:sp>
          <p:nvSpPr>
            <p:cNvPr id="481" name="Google Shape;481;p39"/>
            <p:cNvSpPr/>
            <p:nvPr/>
          </p:nvSpPr>
          <p:spPr>
            <a:xfrm>
              <a:off x="998900" y="2941100"/>
              <a:ext cx="366025" cy="152550"/>
            </a:xfrm>
            <a:custGeom>
              <a:avLst/>
              <a:gdLst/>
              <a:ahLst/>
              <a:cxnLst/>
              <a:rect l="l" t="t" r="r" b="b"/>
              <a:pathLst>
                <a:path w="14641" h="6102" extrusionOk="0">
                  <a:moveTo>
                    <a:pt x="0" y="1"/>
                  </a:moveTo>
                  <a:lnTo>
                    <a:pt x="667" y="6101"/>
                  </a:lnTo>
                  <a:lnTo>
                    <a:pt x="13974" y="6101"/>
                  </a:lnTo>
                  <a:lnTo>
                    <a:pt x="14641" y="1"/>
                  </a:lnTo>
                  <a:lnTo>
                    <a:pt x="14026" y="1"/>
                  </a:lnTo>
                  <a:lnTo>
                    <a:pt x="13738" y="1903"/>
                  </a:lnTo>
                  <a:lnTo>
                    <a:pt x="13738" y="1"/>
                  </a:lnTo>
                  <a:lnTo>
                    <a:pt x="7540" y="1"/>
                  </a:lnTo>
                  <a:lnTo>
                    <a:pt x="7324" y="1903"/>
                  </a:lnTo>
                  <a:lnTo>
                    <a:pt x="7108" y="1"/>
                  </a:lnTo>
                  <a:lnTo>
                    <a:pt x="1197" y="1"/>
                  </a:lnTo>
                  <a:lnTo>
                    <a:pt x="1197" y="1903"/>
                  </a:lnTo>
                  <a:lnTo>
                    <a:pt x="962" y="1"/>
                  </a:ln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9"/>
            <p:cNvSpPr/>
            <p:nvPr/>
          </p:nvSpPr>
          <p:spPr>
            <a:xfrm>
              <a:off x="1028000" y="2995700"/>
              <a:ext cx="330875" cy="97950"/>
            </a:xfrm>
            <a:custGeom>
              <a:avLst/>
              <a:gdLst/>
              <a:ahLst/>
              <a:cxnLst/>
              <a:rect l="l" t="t" r="r" b="b"/>
              <a:pathLst>
                <a:path w="13235" h="3918" extrusionOk="0">
                  <a:moveTo>
                    <a:pt x="13235" y="0"/>
                  </a:moveTo>
                  <a:lnTo>
                    <a:pt x="13235" y="0"/>
                  </a:lnTo>
                  <a:cubicBezTo>
                    <a:pt x="10260" y="3080"/>
                    <a:pt x="0" y="3917"/>
                    <a:pt x="0" y="3917"/>
                  </a:cubicBezTo>
                  <a:lnTo>
                    <a:pt x="12810" y="3917"/>
                  </a:lnTo>
                  <a:lnTo>
                    <a:pt x="13235" y="0"/>
                  </a:ln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9"/>
            <p:cNvSpPr/>
            <p:nvPr/>
          </p:nvSpPr>
          <p:spPr>
            <a:xfrm>
              <a:off x="1061825" y="2941100"/>
              <a:ext cx="17675" cy="152550"/>
            </a:xfrm>
            <a:custGeom>
              <a:avLst/>
              <a:gdLst/>
              <a:ahLst/>
              <a:cxnLst/>
              <a:rect l="l" t="t" r="r" b="b"/>
              <a:pathLst>
                <a:path w="707" h="6102" fill="none" extrusionOk="0">
                  <a:moveTo>
                    <a:pt x="1" y="1"/>
                  </a:moveTo>
                  <a:lnTo>
                    <a:pt x="707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9"/>
            <p:cNvSpPr/>
            <p:nvPr/>
          </p:nvSpPr>
          <p:spPr>
            <a:xfrm>
              <a:off x="1112350" y="2941100"/>
              <a:ext cx="9325" cy="152550"/>
            </a:xfrm>
            <a:custGeom>
              <a:avLst/>
              <a:gdLst/>
              <a:ahLst/>
              <a:cxnLst/>
              <a:rect l="l" t="t" r="r" b="b"/>
              <a:pathLst>
                <a:path w="373" h="6102" fill="none" extrusionOk="0">
                  <a:moveTo>
                    <a:pt x="0" y="1"/>
                  </a:moveTo>
                  <a:lnTo>
                    <a:pt x="373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9"/>
            <p:cNvSpPr/>
            <p:nvPr/>
          </p:nvSpPr>
          <p:spPr>
            <a:xfrm>
              <a:off x="1271900" y="2941100"/>
              <a:ext cx="17675" cy="152550"/>
            </a:xfrm>
            <a:custGeom>
              <a:avLst/>
              <a:gdLst/>
              <a:ahLst/>
              <a:cxnLst/>
              <a:rect l="l" t="t" r="r" b="b"/>
              <a:pathLst>
                <a:path w="707" h="6102" fill="none" extrusionOk="0">
                  <a:moveTo>
                    <a:pt x="706" y="1"/>
                  </a:moveTo>
                  <a:lnTo>
                    <a:pt x="0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9"/>
            <p:cNvSpPr/>
            <p:nvPr/>
          </p:nvSpPr>
          <p:spPr>
            <a:xfrm>
              <a:off x="1229725" y="2941100"/>
              <a:ext cx="9325" cy="152550"/>
            </a:xfrm>
            <a:custGeom>
              <a:avLst/>
              <a:gdLst/>
              <a:ahLst/>
              <a:cxnLst/>
              <a:rect l="l" t="t" r="r" b="b"/>
              <a:pathLst>
                <a:path w="373" h="6102" fill="none" extrusionOk="0">
                  <a:moveTo>
                    <a:pt x="373" y="1"/>
                  </a:moveTo>
                  <a:lnTo>
                    <a:pt x="0" y="6101"/>
                  </a:lnTo>
                </a:path>
              </a:pathLst>
            </a:custGeom>
            <a:noFill/>
            <a:ln w="5400" cap="flat" cmpd="sng">
              <a:solidFill>
                <a:srgbClr val="FFFFFF"/>
              </a:solidFill>
              <a:prstDash val="solid"/>
              <a:miter lim="653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9"/>
            <p:cNvSpPr/>
            <p:nvPr/>
          </p:nvSpPr>
          <p:spPr>
            <a:xfrm>
              <a:off x="969300" y="2908625"/>
              <a:ext cx="1760750" cy="258800"/>
            </a:xfrm>
            <a:custGeom>
              <a:avLst/>
              <a:gdLst/>
              <a:ahLst/>
              <a:cxnLst/>
              <a:rect l="l" t="t" r="r" b="b"/>
              <a:pathLst>
                <a:path w="70430" h="10352" extrusionOk="0">
                  <a:moveTo>
                    <a:pt x="40459" y="1"/>
                  </a:moveTo>
                  <a:cubicBezTo>
                    <a:pt x="32685" y="1"/>
                    <a:pt x="28143" y="1698"/>
                    <a:pt x="25999" y="2947"/>
                  </a:cubicBezTo>
                  <a:cubicBezTo>
                    <a:pt x="23710" y="4288"/>
                    <a:pt x="17544" y="6890"/>
                    <a:pt x="15766" y="6890"/>
                  </a:cubicBezTo>
                  <a:lnTo>
                    <a:pt x="1590" y="6890"/>
                  </a:lnTo>
                  <a:cubicBezTo>
                    <a:pt x="570" y="6890"/>
                    <a:pt x="1" y="8610"/>
                    <a:pt x="825" y="9368"/>
                  </a:cubicBezTo>
                  <a:cubicBezTo>
                    <a:pt x="1535" y="10022"/>
                    <a:pt x="5212" y="10351"/>
                    <a:pt x="7932" y="10351"/>
                  </a:cubicBezTo>
                  <a:cubicBezTo>
                    <a:pt x="8393" y="10351"/>
                    <a:pt x="8827" y="10342"/>
                    <a:pt x="9214" y="10323"/>
                  </a:cubicBezTo>
                  <a:cubicBezTo>
                    <a:pt x="11888" y="10199"/>
                    <a:pt x="17799" y="9558"/>
                    <a:pt x="21036" y="8034"/>
                  </a:cubicBezTo>
                  <a:cubicBezTo>
                    <a:pt x="24279" y="6511"/>
                    <a:pt x="26633" y="5877"/>
                    <a:pt x="30890" y="5877"/>
                  </a:cubicBezTo>
                  <a:lnTo>
                    <a:pt x="45256" y="5877"/>
                  </a:lnTo>
                  <a:cubicBezTo>
                    <a:pt x="46910" y="5877"/>
                    <a:pt x="59752" y="7021"/>
                    <a:pt x="63433" y="7021"/>
                  </a:cubicBezTo>
                  <a:cubicBezTo>
                    <a:pt x="67121" y="7021"/>
                    <a:pt x="68972" y="6805"/>
                    <a:pt x="69475" y="6256"/>
                  </a:cubicBezTo>
                  <a:cubicBezTo>
                    <a:pt x="70129" y="5543"/>
                    <a:pt x="70430" y="4477"/>
                    <a:pt x="68651" y="3712"/>
                  </a:cubicBezTo>
                  <a:cubicBezTo>
                    <a:pt x="67173" y="3078"/>
                    <a:pt x="50853" y="280"/>
                    <a:pt x="42078" y="25"/>
                  </a:cubicBezTo>
                  <a:cubicBezTo>
                    <a:pt x="41523" y="8"/>
                    <a:pt x="40984" y="1"/>
                    <a:pt x="40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9"/>
            <p:cNvSpPr/>
            <p:nvPr/>
          </p:nvSpPr>
          <p:spPr>
            <a:xfrm>
              <a:off x="1619775" y="2908650"/>
              <a:ext cx="753100" cy="87150"/>
            </a:xfrm>
            <a:custGeom>
              <a:avLst/>
              <a:gdLst/>
              <a:ahLst/>
              <a:cxnLst/>
              <a:rect l="l" t="t" r="r" b="b"/>
              <a:pathLst>
                <a:path w="30124" h="3486" extrusionOk="0">
                  <a:moveTo>
                    <a:pt x="14470" y="1"/>
                  </a:moveTo>
                  <a:cubicBezTo>
                    <a:pt x="7582" y="1"/>
                    <a:pt x="3226" y="1327"/>
                    <a:pt x="823" y="2495"/>
                  </a:cubicBezTo>
                  <a:cubicBezTo>
                    <a:pt x="1" y="2946"/>
                    <a:pt x="64" y="3486"/>
                    <a:pt x="1175" y="3486"/>
                  </a:cubicBezTo>
                  <a:cubicBezTo>
                    <a:pt x="1609" y="3486"/>
                    <a:pt x="2204" y="3403"/>
                    <a:pt x="2968" y="3201"/>
                  </a:cubicBezTo>
                  <a:cubicBezTo>
                    <a:pt x="5204" y="2614"/>
                    <a:pt x="11480" y="1658"/>
                    <a:pt x="18954" y="1658"/>
                  </a:cubicBezTo>
                  <a:cubicBezTo>
                    <a:pt x="20550" y="1658"/>
                    <a:pt x="22201" y="1702"/>
                    <a:pt x="23879" y="1802"/>
                  </a:cubicBezTo>
                  <a:cubicBezTo>
                    <a:pt x="24773" y="1857"/>
                    <a:pt x="25563" y="1881"/>
                    <a:pt x="26261" y="1881"/>
                  </a:cubicBezTo>
                  <a:cubicBezTo>
                    <a:pt x="28149" y="1881"/>
                    <a:pt x="29360" y="1700"/>
                    <a:pt x="30124" y="1442"/>
                  </a:cubicBezTo>
                  <a:cubicBezTo>
                    <a:pt x="25246" y="743"/>
                    <a:pt x="19923" y="135"/>
                    <a:pt x="16059" y="24"/>
                  </a:cubicBezTo>
                  <a:cubicBezTo>
                    <a:pt x="15515" y="8"/>
                    <a:pt x="14985" y="1"/>
                    <a:pt x="14470" y="1"/>
                  </a:cubicBez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9"/>
            <p:cNvSpPr/>
            <p:nvPr/>
          </p:nvSpPr>
          <p:spPr>
            <a:xfrm>
              <a:off x="1028000" y="3017275"/>
              <a:ext cx="1690950" cy="150125"/>
            </a:xfrm>
            <a:custGeom>
              <a:avLst/>
              <a:gdLst/>
              <a:ahLst/>
              <a:cxnLst/>
              <a:rect l="l" t="t" r="r" b="b"/>
              <a:pathLst>
                <a:path w="67638" h="6005" extrusionOk="0">
                  <a:moveTo>
                    <a:pt x="32164" y="1"/>
                  </a:moveTo>
                  <a:cubicBezTo>
                    <a:pt x="25305" y="1"/>
                    <a:pt x="22252" y="831"/>
                    <a:pt x="17295" y="3054"/>
                  </a:cubicBezTo>
                  <a:cubicBezTo>
                    <a:pt x="13238" y="4872"/>
                    <a:pt x="7445" y="5684"/>
                    <a:pt x="2857" y="5684"/>
                  </a:cubicBezTo>
                  <a:cubicBezTo>
                    <a:pt x="1834" y="5684"/>
                    <a:pt x="871" y="5644"/>
                    <a:pt x="0" y="5565"/>
                  </a:cubicBezTo>
                  <a:lnTo>
                    <a:pt x="0" y="5565"/>
                  </a:lnTo>
                  <a:cubicBezTo>
                    <a:pt x="1507" y="5858"/>
                    <a:pt x="3771" y="6004"/>
                    <a:pt x="5597" y="6004"/>
                  </a:cubicBezTo>
                  <a:cubicBezTo>
                    <a:pt x="6054" y="6004"/>
                    <a:pt x="6483" y="5995"/>
                    <a:pt x="6866" y="5977"/>
                  </a:cubicBezTo>
                  <a:cubicBezTo>
                    <a:pt x="9540" y="5853"/>
                    <a:pt x="15451" y="5212"/>
                    <a:pt x="18695" y="3688"/>
                  </a:cubicBezTo>
                  <a:cubicBezTo>
                    <a:pt x="21931" y="2165"/>
                    <a:pt x="24285" y="1531"/>
                    <a:pt x="28542" y="1531"/>
                  </a:cubicBezTo>
                  <a:lnTo>
                    <a:pt x="42908" y="1531"/>
                  </a:lnTo>
                  <a:cubicBezTo>
                    <a:pt x="44562" y="1531"/>
                    <a:pt x="57404" y="2675"/>
                    <a:pt x="61092" y="2675"/>
                  </a:cubicBezTo>
                  <a:cubicBezTo>
                    <a:pt x="64773" y="2675"/>
                    <a:pt x="66624" y="2459"/>
                    <a:pt x="67127" y="1910"/>
                  </a:cubicBezTo>
                  <a:cubicBezTo>
                    <a:pt x="67408" y="1596"/>
                    <a:pt x="67631" y="1223"/>
                    <a:pt x="67637" y="831"/>
                  </a:cubicBezTo>
                  <a:lnTo>
                    <a:pt x="67637" y="831"/>
                  </a:lnTo>
                  <a:cubicBezTo>
                    <a:pt x="67214" y="1718"/>
                    <a:pt x="66138" y="1972"/>
                    <a:pt x="64310" y="1972"/>
                  </a:cubicBezTo>
                  <a:cubicBezTo>
                    <a:pt x="63119" y="1972"/>
                    <a:pt x="61609" y="1864"/>
                    <a:pt x="59751" y="1753"/>
                  </a:cubicBezTo>
                  <a:cubicBezTo>
                    <a:pt x="55050" y="1472"/>
                    <a:pt x="39030" y="1"/>
                    <a:pt x="32164" y="1"/>
                  </a:cubicBez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0" name="Google Shape;490;p39"/>
          <p:cNvSpPr/>
          <p:nvPr/>
        </p:nvSpPr>
        <p:spPr>
          <a:xfrm>
            <a:off x="5673801" y="3904202"/>
            <a:ext cx="216851" cy="216846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39"/>
          <p:cNvSpPr/>
          <p:nvPr/>
        </p:nvSpPr>
        <p:spPr>
          <a:xfrm>
            <a:off x="8189825" y="2422420"/>
            <a:ext cx="245224" cy="245225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39"/>
          <p:cNvSpPr/>
          <p:nvPr/>
        </p:nvSpPr>
        <p:spPr>
          <a:xfrm>
            <a:off x="6473950" y="4663450"/>
            <a:ext cx="2078100" cy="185100"/>
          </a:xfrm>
          <a:prstGeom prst="ellipse">
            <a:avLst/>
          </a:prstGeom>
          <a:solidFill>
            <a:srgbClr val="4A60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39"/>
          <p:cNvGrpSpPr/>
          <p:nvPr/>
        </p:nvGrpSpPr>
        <p:grpSpPr>
          <a:xfrm>
            <a:off x="6207689" y="2120511"/>
            <a:ext cx="2690270" cy="2650282"/>
            <a:chOff x="3976000" y="1364150"/>
            <a:chExt cx="437300" cy="430800"/>
          </a:xfrm>
        </p:grpSpPr>
        <p:sp>
          <p:nvSpPr>
            <p:cNvPr id="494" name="Google Shape;494;p39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9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9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9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9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9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9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9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3" name="Google Shape;503;p39"/>
          <p:cNvSpPr txBox="1">
            <a:spLocks noGrp="1"/>
          </p:cNvSpPr>
          <p:nvPr>
            <p:ph type="subTitle" idx="1"/>
          </p:nvPr>
        </p:nvSpPr>
        <p:spPr>
          <a:xfrm>
            <a:off x="792471" y="3371425"/>
            <a:ext cx="54975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دکتر افشین </a:t>
            </a:r>
            <a:r>
              <a:rPr lang="fa-IR" dirty="0" err="1"/>
              <a:t>پرویزپناه</a:t>
            </a:r>
            <a:r>
              <a:rPr lang="fa-IR" dirty="0"/>
              <a:t>، جراح دندانپزشک</a:t>
            </a:r>
            <a:endParaRPr dirty="0"/>
          </a:p>
        </p:txBody>
      </p:sp>
      <p:sp>
        <p:nvSpPr>
          <p:cNvPr id="504" name="Google Shape;504;p39"/>
          <p:cNvSpPr txBox="1">
            <a:spLocks noGrp="1"/>
          </p:cNvSpPr>
          <p:nvPr>
            <p:ph type="title"/>
          </p:nvPr>
        </p:nvSpPr>
        <p:spPr>
          <a:xfrm>
            <a:off x="367553" y="539500"/>
            <a:ext cx="6067547" cy="28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5000" dirty="0">
                <a:cs typeface="B Mitra" panose="00000400000000000000" pitchFamily="2" charset="-78"/>
                <a:sym typeface="Fredoka"/>
              </a:rPr>
              <a:t>مراقبت های </a:t>
            </a:r>
            <a:br>
              <a:rPr lang="fa-IR" sz="5000" dirty="0">
                <a:cs typeface="B Mitra" panose="00000400000000000000" pitchFamily="2" charset="-78"/>
                <a:sym typeface="Fredoka"/>
              </a:rPr>
            </a:br>
            <a:r>
              <a:rPr lang="fa-IR" sz="6300" dirty="0">
                <a:solidFill>
                  <a:schemeClr val="lt1"/>
                </a:solidFill>
                <a:highlight>
                  <a:schemeClr val="accent1"/>
                </a:highlight>
                <a:cs typeface="B Mitra" panose="00000400000000000000" pitchFamily="2" charset="-78"/>
              </a:rPr>
              <a:t>سلامت دهان و دندان</a:t>
            </a:r>
            <a:br>
              <a:rPr lang="fa-IR" sz="6300" dirty="0">
                <a:solidFill>
                  <a:schemeClr val="lt1"/>
                </a:solidFill>
                <a:highlight>
                  <a:schemeClr val="accent1"/>
                </a:highlight>
                <a:cs typeface="B Mitra" panose="00000400000000000000" pitchFamily="2" charset="-78"/>
              </a:rPr>
            </a:br>
            <a:r>
              <a:rPr lang="fa-IR" sz="5000" dirty="0" smtClean="0">
                <a:cs typeface="B Mitra" panose="00000400000000000000" pitchFamily="2" charset="-78"/>
                <a:sym typeface="Fredoka"/>
              </a:rPr>
              <a:t>کودکان و نوجوانان</a:t>
            </a:r>
            <a:endParaRPr dirty="0">
              <a:cs typeface="B Mitra" panose="00000400000000000000" pitchFamily="2" charset="-78"/>
              <a:sym typeface="Fredok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1597BF4-A774-9F41-BB85-54E52D723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278" y="1297382"/>
            <a:ext cx="5751443" cy="352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26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جرم دندانی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51F901E-3A84-DA4A-91BB-FB1F5C8236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4497840" y="1338825"/>
            <a:ext cx="3770895" cy="33780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B38CC5F-BFBB-9343-9ABE-6A6573A212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46" t="50000" r="346"/>
          <a:stretch/>
        </p:blipFill>
        <p:spPr>
          <a:xfrm>
            <a:off x="565888" y="1338825"/>
            <a:ext cx="3727725" cy="333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90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جرم دندانی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925CB6B-C7FD-E248-9ACB-52E56FA72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17" y="1486963"/>
            <a:ext cx="7295322" cy="309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52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جرم دندانی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9692879-5055-E346-A38A-FE570A9518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1547" b="56531"/>
          <a:stretch/>
        </p:blipFill>
        <p:spPr>
          <a:xfrm>
            <a:off x="36881" y="1239905"/>
            <a:ext cx="5070651" cy="22387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0019D3F-C4FE-F940-B890-617F750696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6" t="44205" b="12326"/>
          <a:stretch/>
        </p:blipFill>
        <p:spPr>
          <a:xfrm>
            <a:off x="4237926" y="2904709"/>
            <a:ext cx="5070651" cy="223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99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رویش دندان ها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B7B33D1-B6B4-E64B-9616-E74A22C10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366" y="1206070"/>
            <a:ext cx="5421268" cy="393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08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3538614041"/>
              </p:ext>
            </p:extLst>
          </p:nvPr>
        </p:nvGraphicFramePr>
        <p:xfrm>
          <a:off x="720000" y="1531969"/>
          <a:ext cx="7489450" cy="31393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- توصیه بهداشتی دهان و دندان به نوجوان و والدین (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مسواك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، نخ دندان،￼￼￼ تغذیه مناسب، استفاده از فلوراید)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ارایه خدمت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وارنیش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فلوراید به فرد 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پیگیري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6 ماه بعد جهت مراجعه فرد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براي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وارنیش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فلوراید مجدد.*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توصیه به مراجعه به دندانپزشک هر6 ماه یک بار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00B05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دهان و دندان ندارد</a:t>
                      </a:r>
                      <a:endParaRPr sz="1400" b="1" dirty="0">
                        <a:solidFill>
                          <a:srgbClr val="00B05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هیچ یک از نشانه </a:t>
                      </a:r>
                      <a:r>
                        <a:rPr lang="fa-IR" sz="12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هاي</a:t>
                      </a: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اسلاید های قبل وجود ندارد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دندان(۶ تا ۱۴ سال)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9172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2223030188"/>
              </p:ext>
            </p:extLst>
          </p:nvPr>
        </p:nvGraphicFramePr>
        <p:xfrm>
          <a:off x="720000" y="1531969"/>
          <a:ext cx="7489450" cy="19201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تجویز مسکن برای درد ها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 مربوط به بیرون افتادن دندان طبق راهنما 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ارجاع فوری به دندانپزشک</a:t>
                      </a:r>
                      <a:endParaRPr sz="1400" b="1" dirty="0">
                        <a:solidFill>
                          <a:srgbClr val="FF0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شدید دهان و دندان</a:t>
                      </a:r>
                      <a:endParaRPr sz="1400" b="1" dirty="0">
                        <a:solidFill>
                          <a:srgbClr val="FF0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دندان درد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تورم و پارگی و خونریزی از بافت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آبسه دندان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شکستگی و بیرون افتادن دندان از دهان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484094" y="539500"/>
            <a:ext cx="794663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دندان(۱۵ تا ۱۸ سال)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8773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1288193382"/>
              </p:ext>
            </p:extLst>
          </p:nvPr>
        </p:nvGraphicFramePr>
        <p:xfrm>
          <a:off x="713225" y="1292920"/>
          <a:ext cx="7489450" cy="36473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ارایه توصیه های بهداشتی دهان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ودندان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به نوجوان و والدین(مسواک زدن، استفاده از نخ دندان، تغذیه مناسب، استفاده از فلوراید)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C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ارجاع غیر فوری به دندانپزشک</a:t>
                      </a: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FFC00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متوسط دهان و دندان</a:t>
                      </a:r>
                      <a:endParaRPr sz="1400" b="1" dirty="0">
                        <a:solidFill>
                          <a:srgbClr val="FFC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تغییر رنگ دندان به سیاه یا قهوه ای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تاخیر رویش دندان ها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لثه پر خون و قرمز و متورم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بوي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بد دهان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جرم دندانی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زخم یا موارد غیر طبیعی در داخل دهان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وجود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ناهنجاري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هاي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فکی دهانی از جمله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نامرتبی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دندان ها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عادات غلط دهانی</a:t>
                      </a:r>
                      <a:endParaRPr lang="fa-IR" sz="1200" b="1" i="0" u="none" strike="noStrike" cap="none" dirty="0">
                        <a:solidFill>
                          <a:schemeClr val="dk1"/>
                        </a:solidFill>
                        <a:latin typeface="Anaheim"/>
                        <a:sym typeface="Arial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519953" y="539500"/>
            <a:ext cx="791077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دندان(۱۵ تا ۱۸ سال)</a:t>
            </a: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902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737739088"/>
              </p:ext>
            </p:extLst>
          </p:nvPr>
        </p:nvGraphicFramePr>
        <p:xfrm>
          <a:off x="720000" y="1531969"/>
          <a:ext cx="7489450" cy="217926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- توصیه بهداشتی دهان و دندان به نوجوان و والدین (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مسواك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، نخ دندان،￼￼￼ تغذیه مناسب، استفاده از فلوراید)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توصیه به مراجعه به دندانپزشک هر6 ماه یک بار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00B05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دهان و دندان ندارد</a:t>
                      </a:r>
                      <a:endParaRPr sz="1400" b="1" dirty="0">
                        <a:solidFill>
                          <a:srgbClr val="00B05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هیچ یک از نشانه </a:t>
                      </a:r>
                      <a:r>
                        <a:rPr lang="fa-IR" sz="12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هاي</a:t>
                      </a: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اسلاید های قبل وجود ندارد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457200" y="539500"/>
            <a:ext cx="797352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دندان(۱۵ تا ۱۸ سال)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5110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بیرون افتادن دندان از دهان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F328D46B-BADB-2E4E-BD4C-D5243DC64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488" y="1395350"/>
            <a:ext cx="4165157" cy="36771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68528355"/>
              </p:ext>
            </p:extLst>
          </p:nvPr>
        </p:nvGraphicFramePr>
        <p:xfrm>
          <a:off x="720000" y="1531969"/>
          <a:ext cx="7489450" cy="19201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تجویز مسکن برای درد ها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 مربوط به بیرون افتادن دندان طبق راهنما 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ارجاع فوری به دندانپزشک</a:t>
                      </a:r>
                      <a:endParaRPr sz="1400" b="1" dirty="0">
                        <a:solidFill>
                          <a:srgbClr val="FF0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شدید دهان و دندان</a:t>
                      </a:r>
                      <a:endParaRPr sz="1400" b="1" dirty="0">
                        <a:solidFill>
                          <a:srgbClr val="FF0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دندان درد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تورم و پارگی و خونریزی از بافت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آبسه دندان</a:t>
                      </a:r>
                    </a:p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شکستگی و بیرون افتادن دندان از دهان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دندان(۶ تا ۱۴ سال)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بیرون افتادن دندان از دهان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F328D46B-BADB-2E4E-BD4C-D5243DC64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488" y="1395350"/>
            <a:ext cx="4165157" cy="3677189"/>
          </a:xfrm>
          <a:prstGeom prst="rect">
            <a:avLst/>
          </a:prstGeom>
        </p:spPr>
      </p:pic>
      <p:sp>
        <p:nvSpPr>
          <p:cNvPr id="2" name="Donut 1">
            <a:extLst>
              <a:ext uri="{FF2B5EF4-FFF2-40B4-BE49-F238E27FC236}">
                <a16:creationId xmlns="" xmlns:a16="http://schemas.microsoft.com/office/drawing/2014/main" id="{E76FD2F2-75EA-0B4A-B2E7-64BCE3CC6AD8}"/>
              </a:ext>
            </a:extLst>
          </p:cNvPr>
          <p:cNvSpPr>
            <a:spLocks/>
          </p:cNvSpPr>
          <p:nvPr/>
        </p:nvSpPr>
        <p:spPr>
          <a:xfrm>
            <a:off x="5209608" y="3288530"/>
            <a:ext cx="1307804" cy="1005840"/>
          </a:xfrm>
          <a:prstGeom prst="donut">
            <a:avLst/>
          </a:prstGeom>
          <a:solidFill>
            <a:srgbClr val="FFFF00">
              <a:alpha val="674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96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بیرون افتادن دندان از دهان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2" name="3D Model 1" descr="Stylized Human Second Molar Tooth">
                <a:extLst>
                  <a:ext uri="{FF2B5EF4-FFF2-40B4-BE49-F238E27FC236}">
                    <a16:creationId xmlns:a16="http://schemas.microsoft.com/office/drawing/2014/main" id="{39867DBE-99E2-AA4B-8A49-ABF2176B3FA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6638318"/>
                  </p:ext>
                </p:extLst>
              </p:nvPr>
            </p:nvGraphicFramePr>
            <p:xfrm>
              <a:off x="3651490" y="1823281"/>
              <a:ext cx="1840970" cy="310406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840970" cy="3104066"/>
                    </a:xfrm>
                    <a:prstGeom prst="rect">
                      <a:avLst/>
                    </a:prstGeom>
                  </am3d:spPr>
                  <am3d:camera>
                    <am3d:pos x="0" y="0" z="5837636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808373" d="1000000"/>
                    <am3d:preTrans dx="0" dy="3922261" dz="2"/>
                    <am3d:scale>
                      <am3d:sx n="1000000" d="1000000"/>
                      <am3d:sy n="1000000" d="1000000"/>
                      <am3d:sz n="1000000" d="1000000"/>
                    </am3d:scale>
                    <am3d:rot ax="9806300" ay="233386" az="10730697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8977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Stylized Human Second Molar Tooth">
                <a:extLst>
                  <a:ext uri="{FF2B5EF4-FFF2-40B4-BE49-F238E27FC236}">
                    <a16:creationId xmlns="" xmlns:a16="http://schemas.microsoft.com/office/drawing/2014/main" id="{39867DBE-99E2-AA4B-8A49-ABF2176B3FA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51490" y="1823281"/>
                <a:ext cx="1840970" cy="3104066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ight Arrow 2">
            <a:extLst>
              <a:ext uri="{FF2B5EF4-FFF2-40B4-BE49-F238E27FC236}">
                <a16:creationId xmlns="" xmlns:a16="http://schemas.microsoft.com/office/drawing/2014/main" id="{AEA6DA90-5872-F149-911C-21FFF2377788}"/>
              </a:ext>
            </a:extLst>
          </p:cNvPr>
          <p:cNvSpPr/>
          <p:nvPr/>
        </p:nvSpPr>
        <p:spPr>
          <a:xfrm>
            <a:off x="2240134" y="2019544"/>
            <a:ext cx="1411356" cy="6972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US"/>
          </a:p>
        </p:txBody>
      </p:sp>
      <p:sp>
        <p:nvSpPr>
          <p:cNvPr id="18" name="Right Arrow 17">
            <a:extLst>
              <a:ext uri="{FF2B5EF4-FFF2-40B4-BE49-F238E27FC236}">
                <a16:creationId xmlns="" xmlns:a16="http://schemas.microsoft.com/office/drawing/2014/main" id="{06D0922B-0559-674D-A976-B17A56195919}"/>
              </a:ext>
            </a:extLst>
          </p:cNvPr>
          <p:cNvSpPr/>
          <p:nvPr/>
        </p:nvSpPr>
        <p:spPr>
          <a:xfrm>
            <a:off x="2240134" y="3079241"/>
            <a:ext cx="1411356" cy="6972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US"/>
          </a:p>
        </p:txBody>
      </p:sp>
      <p:pic>
        <p:nvPicPr>
          <p:cNvPr id="5" name="Graphic 4" descr="Checkmark">
            <a:extLst>
              <a:ext uri="{FF2B5EF4-FFF2-40B4-BE49-F238E27FC236}">
                <a16:creationId xmlns="" xmlns:a16="http://schemas.microsoft.com/office/drawing/2014/main" id="{C5311F04-23DA-0E48-9474-91C3BC0C9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62879" y="1864947"/>
            <a:ext cx="914400" cy="914400"/>
          </a:xfrm>
          <a:prstGeom prst="rect">
            <a:avLst/>
          </a:prstGeom>
        </p:spPr>
      </p:pic>
      <p:pic>
        <p:nvPicPr>
          <p:cNvPr id="7" name="Graphic 6" descr="Close">
            <a:extLst>
              <a:ext uri="{FF2B5EF4-FFF2-40B4-BE49-F238E27FC236}">
                <a16:creationId xmlns="" xmlns:a16="http://schemas.microsoft.com/office/drawing/2014/main" id="{B1581098-398A-F844-B39D-C17A96D302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62879" y="29706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3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بیرون افتادن دندان از دهان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6096E34-7B83-B94F-BDEB-1665C7A93D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197" y="1358039"/>
            <a:ext cx="3355606" cy="358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43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44"/>
          <p:cNvSpPr txBox="1">
            <a:spLocks noGrp="1"/>
          </p:cNvSpPr>
          <p:nvPr>
            <p:ph type="title"/>
          </p:nvPr>
        </p:nvSpPr>
        <p:spPr>
          <a:xfrm>
            <a:off x="1393500" y="2066588"/>
            <a:ext cx="6357000" cy="16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cs typeface="B Mitra" panose="00000400000000000000" pitchFamily="2" charset="-78"/>
              </a:rPr>
              <a:t>پایان</a:t>
            </a:r>
            <a:endParaRPr dirty="0">
              <a:highlight>
                <a:schemeClr val="accent1"/>
              </a:highlight>
              <a:cs typeface="B Mitra" panose="00000400000000000000" pitchFamily="2" charset="-78"/>
            </a:endParaRPr>
          </a:p>
        </p:txBody>
      </p:sp>
      <p:sp>
        <p:nvSpPr>
          <p:cNvPr id="629" name="Google Shape;629;p44"/>
          <p:cNvSpPr txBox="1">
            <a:spLocks noGrp="1"/>
          </p:cNvSpPr>
          <p:nvPr>
            <p:ph type="subTitle" idx="1"/>
          </p:nvPr>
        </p:nvSpPr>
        <p:spPr>
          <a:xfrm>
            <a:off x="2190150" y="4092831"/>
            <a:ext cx="4763700" cy="42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واحد سلامت دهان </a:t>
            </a:r>
            <a:r>
              <a:rPr lang="fa-IR" dirty="0" err="1"/>
              <a:t>ودندان</a:t>
            </a:r>
            <a:endParaRPr lang="fa-IR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معاونت بهداشتی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دانشگاه علوم پزشکی بندرعباس</a:t>
            </a:r>
          </a:p>
        </p:txBody>
      </p:sp>
      <p:grpSp>
        <p:nvGrpSpPr>
          <p:cNvPr id="630" name="Google Shape;630;p44"/>
          <p:cNvGrpSpPr/>
          <p:nvPr/>
        </p:nvGrpSpPr>
        <p:grpSpPr>
          <a:xfrm rot="-1112776" flipH="1">
            <a:off x="6939560" y="579346"/>
            <a:ext cx="2524214" cy="3923132"/>
            <a:chOff x="3043225" y="2986550"/>
            <a:chExt cx="833725" cy="1295775"/>
          </a:xfrm>
        </p:grpSpPr>
        <p:sp>
          <p:nvSpPr>
            <p:cNvPr id="631" name="Google Shape;631;p44"/>
            <p:cNvSpPr/>
            <p:nvPr/>
          </p:nvSpPr>
          <p:spPr>
            <a:xfrm>
              <a:off x="3043225" y="2986550"/>
              <a:ext cx="167100" cy="212850"/>
            </a:xfrm>
            <a:custGeom>
              <a:avLst/>
              <a:gdLst/>
              <a:ahLst/>
              <a:cxnLst/>
              <a:rect l="l" t="t" r="r" b="b"/>
              <a:pathLst>
                <a:path w="6684" h="8514" extrusionOk="0">
                  <a:moveTo>
                    <a:pt x="5205" y="6440"/>
                  </a:moveTo>
                  <a:cubicBezTo>
                    <a:pt x="5205" y="6440"/>
                    <a:pt x="5205" y="6440"/>
                    <a:pt x="5206" y="6441"/>
                  </a:cubicBezTo>
                  <a:lnTo>
                    <a:pt x="5206" y="6443"/>
                  </a:lnTo>
                  <a:lnTo>
                    <a:pt x="5206" y="6443"/>
                  </a:lnTo>
                  <a:cubicBezTo>
                    <a:pt x="5205" y="6441"/>
                    <a:pt x="5204" y="6440"/>
                    <a:pt x="5205" y="6440"/>
                  </a:cubicBezTo>
                  <a:close/>
                  <a:moveTo>
                    <a:pt x="2891" y="0"/>
                  </a:moveTo>
                  <a:cubicBezTo>
                    <a:pt x="2891" y="0"/>
                    <a:pt x="2715" y="138"/>
                    <a:pt x="2427" y="386"/>
                  </a:cubicBezTo>
                  <a:cubicBezTo>
                    <a:pt x="2139" y="641"/>
                    <a:pt x="1740" y="1014"/>
                    <a:pt x="1302" y="1511"/>
                  </a:cubicBezTo>
                  <a:cubicBezTo>
                    <a:pt x="1086" y="1759"/>
                    <a:pt x="858" y="2040"/>
                    <a:pt x="648" y="2354"/>
                  </a:cubicBezTo>
                  <a:cubicBezTo>
                    <a:pt x="439" y="2675"/>
                    <a:pt x="243" y="3034"/>
                    <a:pt x="112" y="3440"/>
                  </a:cubicBezTo>
                  <a:cubicBezTo>
                    <a:pt x="53" y="3642"/>
                    <a:pt x="8" y="3865"/>
                    <a:pt x="8" y="4094"/>
                  </a:cubicBezTo>
                  <a:cubicBezTo>
                    <a:pt x="1" y="4205"/>
                    <a:pt x="21" y="4329"/>
                    <a:pt x="40" y="4440"/>
                  </a:cubicBezTo>
                  <a:lnTo>
                    <a:pt x="73" y="4597"/>
                  </a:lnTo>
                  <a:lnTo>
                    <a:pt x="79" y="4604"/>
                  </a:lnTo>
                  <a:lnTo>
                    <a:pt x="79" y="4617"/>
                  </a:lnTo>
                  <a:lnTo>
                    <a:pt x="86" y="4630"/>
                  </a:lnTo>
                  <a:lnTo>
                    <a:pt x="93" y="4649"/>
                  </a:lnTo>
                  <a:lnTo>
                    <a:pt x="106" y="4689"/>
                  </a:lnTo>
                  <a:lnTo>
                    <a:pt x="132" y="4767"/>
                  </a:lnTo>
                  <a:cubicBezTo>
                    <a:pt x="204" y="4976"/>
                    <a:pt x="315" y="5186"/>
                    <a:pt x="452" y="5382"/>
                  </a:cubicBezTo>
                  <a:cubicBezTo>
                    <a:pt x="589" y="5571"/>
                    <a:pt x="773" y="5735"/>
                    <a:pt x="975" y="5866"/>
                  </a:cubicBezTo>
                  <a:cubicBezTo>
                    <a:pt x="1178" y="5996"/>
                    <a:pt x="1413" y="6068"/>
                    <a:pt x="1636" y="6127"/>
                  </a:cubicBezTo>
                  <a:cubicBezTo>
                    <a:pt x="1865" y="6179"/>
                    <a:pt x="2093" y="6199"/>
                    <a:pt x="2316" y="6212"/>
                  </a:cubicBezTo>
                  <a:cubicBezTo>
                    <a:pt x="2410" y="6218"/>
                    <a:pt x="2504" y="6220"/>
                    <a:pt x="2597" y="6220"/>
                  </a:cubicBezTo>
                  <a:cubicBezTo>
                    <a:pt x="2724" y="6220"/>
                    <a:pt x="2849" y="6216"/>
                    <a:pt x="2970" y="6212"/>
                  </a:cubicBezTo>
                  <a:cubicBezTo>
                    <a:pt x="3179" y="6199"/>
                    <a:pt x="3388" y="6192"/>
                    <a:pt x="3591" y="6179"/>
                  </a:cubicBezTo>
                  <a:cubicBezTo>
                    <a:pt x="3769" y="6174"/>
                    <a:pt x="3946" y="6168"/>
                    <a:pt x="4117" y="6168"/>
                  </a:cubicBezTo>
                  <a:cubicBezTo>
                    <a:pt x="4329" y="6168"/>
                    <a:pt x="4531" y="6177"/>
                    <a:pt x="4715" y="6206"/>
                  </a:cubicBezTo>
                  <a:cubicBezTo>
                    <a:pt x="4885" y="6232"/>
                    <a:pt x="5029" y="6284"/>
                    <a:pt x="5121" y="6356"/>
                  </a:cubicBezTo>
                  <a:cubicBezTo>
                    <a:pt x="5134" y="6362"/>
                    <a:pt x="5140" y="6369"/>
                    <a:pt x="5147" y="6376"/>
                  </a:cubicBezTo>
                  <a:lnTo>
                    <a:pt x="5154" y="6382"/>
                  </a:lnTo>
                  <a:lnTo>
                    <a:pt x="5167" y="6395"/>
                  </a:lnTo>
                  <a:lnTo>
                    <a:pt x="5186" y="6421"/>
                  </a:lnTo>
                  <a:lnTo>
                    <a:pt x="5206" y="6447"/>
                  </a:lnTo>
                  <a:lnTo>
                    <a:pt x="5219" y="6461"/>
                  </a:lnTo>
                  <a:lnTo>
                    <a:pt x="5252" y="6513"/>
                  </a:lnTo>
                  <a:cubicBezTo>
                    <a:pt x="5297" y="6585"/>
                    <a:pt x="5343" y="6657"/>
                    <a:pt x="5389" y="6722"/>
                  </a:cubicBezTo>
                  <a:cubicBezTo>
                    <a:pt x="5572" y="6997"/>
                    <a:pt x="5742" y="7245"/>
                    <a:pt x="5892" y="7461"/>
                  </a:cubicBezTo>
                  <a:cubicBezTo>
                    <a:pt x="6043" y="7683"/>
                    <a:pt x="6180" y="7873"/>
                    <a:pt x="6291" y="8030"/>
                  </a:cubicBezTo>
                  <a:cubicBezTo>
                    <a:pt x="6514" y="8337"/>
                    <a:pt x="6651" y="8514"/>
                    <a:pt x="6651" y="8514"/>
                  </a:cubicBezTo>
                  <a:lnTo>
                    <a:pt x="6684" y="8494"/>
                  </a:lnTo>
                  <a:cubicBezTo>
                    <a:pt x="6684" y="8494"/>
                    <a:pt x="6599" y="8291"/>
                    <a:pt x="6422" y="7945"/>
                  </a:cubicBezTo>
                  <a:cubicBezTo>
                    <a:pt x="6337" y="7775"/>
                    <a:pt x="6232" y="7566"/>
                    <a:pt x="6108" y="7330"/>
                  </a:cubicBezTo>
                  <a:cubicBezTo>
                    <a:pt x="5984" y="7095"/>
                    <a:pt x="5847" y="6827"/>
                    <a:pt x="5690" y="6546"/>
                  </a:cubicBezTo>
                  <a:cubicBezTo>
                    <a:pt x="5650" y="6474"/>
                    <a:pt x="5611" y="6395"/>
                    <a:pt x="5565" y="6323"/>
                  </a:cubicBezTo>
                  <a:lnTo>
                    <a:pt x="5539" y="6264"/>
                  </a:lnTo>
                  <a:lnTo>
                    <a:pt x="5526" y="6251"/>
                  </a:lnTo>
                  <a:lnTo>
                    <a:pt x="5526" y="6245"/>
                  </a:lnTo>
                  <a:lnTo>
                    <a:pt x="5513" y="6225"/>
                  </a:lnTo>
                  <a:lnTo>
                    <a:pt x="5494" y="6199"/>
                  </a:lnTo>
                  <a:lnTo>
                    <a:pt x="5480" y="6173"/>
                  </a:lnTo>
                  <a:lnTo>
                    <a:pt x="5467" y="6160"/>
                  </a:lnTo>
                  <a:lnTo>
                    <a:pt x="5454" y="6140"/>
                  </a:lnTo>
                  <a:cubicBezTo>
                    <a:pt x="5435" y="6114"/>
                    <a:pt x="5409" y="6088"/>
                    <a:pt x="5389" y="6068"/>
                  </a:cubicBezTo>
                  <a:cubicBezTo>
                    <a:pt x="5212" y="5905"/>
                    <a:pt x="4997" y="5833"/>
                    <a:pt x="4800" y="5787"/>
                  </a:cubicBezTo>
                  <a:cubicBezTo>
                    <a:pt x="4543" y="5733"/>
                    <a:pt x="4286" y="5719"/>
                    <a:pt x="4025" y="5719"/>
                  </a:cubicBezTo>
                  <a:cubicBezTo>
                    <a:pt x="3875" y="5719"/>
                    <a:pt x="3724" y="5723"/>
                    <a:pt x="3571" y="5728"/>
                  </a:cubicBezTo>
                  <a:cubicBezTo>
                    <a:pt x="3153" y="5748"/>
                    <a:pt x="2741" y="5800"/>
                    <a:pt x="2322" y="5800"/>
                  </a:cubicBezTo>
                  <a:cubicBezTo>
                    <a:pt x="2289" y="5801"/>
                    <a:pt x="2256" y="5802"/>
                    <a:pt x="2223" y="5802"/>
                  </a:cubicBezTo>
                  <a:cubicBezTo>
                    <a:pt x="2052" y="5802"/>
                    <a:pt x="1878" y="5787"/>
                    <a:pt x="1714" y="5754"/>
                  </a:cubicBezTo>
                  <a:cubicBezTo>
                    <a:pt x="1518" y="5715"/>
                    <a:pt x="1322" y="5663"/>
                    <a:pt x="1152" y="5565"/>
                  </a:cubicBezTo>
                  <a:cubicBezTo>
                    <a:pt x="988" y="5467"/>
                    <a:pt x="831" y="5336"/>
                    <a:pt x="707" y="5179"/>
                  </a:cubicBezTo>
                  <a:cubicBezTo>
                    <a:pt x="589" y="5022"/>
                    <a:pt x="485" y="4852"/>
                    <a:pt x="413" y="4656"/>
                  </a:cubicBezTo>
                  <a:lnTo>
                    <a:pt x="361" y="4525"/>
                  </a:lnTo>
                  <a:lnTo>
                    <a:pt x="315" y="4368"/>
                  </a:lnTo>
                  <a:cubicBezTo>
                    <a:pt x="302" y="4277"/>
                    <a:pt x="282" y="4192"/>
                    <a:pt x="282" y="4087"/>
                  </a:cubicBezTo>
                  <a:cubicBezTo>
                    <a:pt x="276" y="3897"/>
                    <a:pt x="308" y="3701"/>
                    <a:pt x="354" y="3512"/>
                  </a:cubicBezTo>
                  <a:cubicBezTo>
                    <a:pt x="459" y="3132"/>
                    <a:pt x="635" y="2779"/>
                    <a:pt x="825" y="2465"/>
                  </a:cubicBezTo>
                  <a:cubicBezTo>
                    <a:pt x="1014" y="2152"/>
                    <a:pt x="1217" y="1864"/>
                    <a:pt x="1420" y="1609"/>
                  </a:cubicBezTo>
                  <a:cubicBezTo>
                    <a:pt x="1825" y="1099"/>
                    <a:pt x="2211" y="713"/>
                    <a:pt x="2479" y="445"/>
                  </a:cubicBezTo>
                  <a:cubicBezTo>
                    <a:pt x="2754" y="177"/>
                    <a:pt x="2917" y="33"/>
                    <a:pt x="2917" y="33"/>
                  </a:cubicBezTo>
                  <a:lnTo>
                    <a:pt x="2891" y="0"/>
                  </a:ln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44"/>
            <p:cNvSpPr/>
            <p:nvPr/>
          </p:nvSpPr>
          <p:spPr>
            <a:xfrm>
              <a:off x="3167625" y="3139225"/>
              <a:ext cx="93550" cy="129650"/>
            </a:xfrm>
            <a:custGeom>
              <a:avLst/>
              <a:gdLst/>
              <a:ahLst/>
              <a:cxnLst/>
              <a:rect l="l" t="t" r="r" b="b"/>
              <a:pathLst>
                <a:path w="3742" h="5186" extrusionOk="0">
                  <a:moveTo>
                    <a:pt x="779" y="0"/>
                  </a:moveTo>
                  <a:lnTo>
                    <a:pt x="1" y="471"/>
                  </a:lnTo>
                  <a:lnTo>
                    <a:pt x="2590" y="5186"/>
                  </a:lnTo>
                  <a:lnTo>
                    <a:pt x="3741" y="4486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44"/>
            <p:cNvSpPr/>
            <p:nvPr/>
          </p:nvSpPr>
          <p:spPr>
            <a:xfrm>
              <a:off x="3222075" y="3241275"/>
              <a:ext cx="654875" cy="1041050"/>
            </a:xfrm>
            <a:custGeom>
              <a:avLst/>
              <a:gdLst/>
              <a:ahLst/>
              <a:cxnLst/>
              <a:rect l="l" t="t" r="r" b="b"/>
              <a:pathLst>
                <a:path w="26195" h="41642" extrusionOk="0">
                  <a:moveTo>
                    <a:pt x="1122" y="0"/>
                  </a:moveTo>
                  <a:cubicBezTo>
                    <a:pt x="949" y="0"/>
                    <a:pt x="774" y="46"/>
                    <a:pt x="615" y="142"/>
                  </a:cubicBezTo>
                  <a:cubicBezTo>
                    <a:pt x="151" y="417"/>
                    <a:pt x="0" y="1025"/>
                    <a:pt x="282" y="1483"/>
                  </a:cubicBezTo>
                  <a:lnTo>
                    <a:pt x="24240" y="41166"/>
                  </a:lnTo>
                  <a:cubicBezTo>
                    <a:pt x="24425" y="41472"/>
                    <a:pt x="24749" y="41642"/>
                    <a:pt x="25081" y="41642"/>
                  </a:cubicBezTo>
                  <a:cubicBezTo>
                    <a:pt x="25253" y="41642"/>
                    <a:pt x="25428" y="41596"/>
                    <a:pt x="25587" y="41500"/>
                  </a:cubicBezTo>
                  <a:cubicBezTo>
                    <a:pt x="26051" y="41219"/>
                    <a:pt x="26195" y="40617"/>
                    <a:pt x="25920" y="40153"/>
                  </a:cubicBezTo>
                  <a:lnTo>
                    <a:pt x="1962" y="469"/>
                  </a:lnTo>
                  <a:cubicBezTo>
                    <a:pt x="1777" y="169"/>
                    <a:pt x="1454" y="0"/>
                    <a:pt x="1122" y="0"/>
                  </a:cubicBezTo>
                  <a:close/>
                </a:path>
              </a:pathLst>
            </a:custGeom>
            <a:solidFill>
              <a:srgbClr val="4A60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44"/>
            <p:cNvSpPr/>
            <p:nvPr/>
          </p:nvSpPr>
          <p:spPr>
            <a:xfrm>
              <a:off x="3263425" y="3309875"/>
              <a:ext cx="226925" cy="331700"/>
            </a:xfrm>
            <a:custGeom>
              <a:avLst/>
              <a:gdLst/>
              <a:ahLst/>
              <a:cxnLst/>
              <a:rect l="l" t="t" r="r" b="b"/>
              <a:pathLst>
                <a:path w="9077" h="13268" extrusionOk="0">
                  <a:moveTo>
                    <a:pt x="1681" y="1"/>
                  </a:moveTo>
                  <a:lnTo>
                    <a:pt x="1" y="1014"/>
                  </a:lnTo>
                  <a:lnTo>
                    <a:pt x="7396" y="13268"/>
                  </a:lnTo>
                  <a:lnTo>
                    <a:pt x="9076" y="12254"/>
                  </a:lnTo>
                  <a:lnTo>
                    <a:pt x="1681" y="1"/>
                  </a:lnTo>
                  <a:close/>
                </a:path>
              </a:pathLst>
            </a:custGeom>
            <a:solidFill>
              <a:srgbClr val="1A27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44"/>
            <p:cNvSpPr/>
            <p:nvPr/>
          </p:nvSpPr>
          <p:spPr>
            <a:xfrm>
              <a:off x="3319675" y="3403050"/>
              <a:ext cx="114275" cy="145200"/>
            </a:xfrm>
            <a:custGeom>
              <a:avLst/>
              <a:gdLst/>
              <a:ahLst/>
              <a:cxnLst/>
              <a:rect l="l" t="t" r="r" b="b"/>
              <a:pathLst>
                <a:path w="4571" h="5808" extrusionOk="0">
                  <a:moveTo>
                    <a:pt x="1680" y="1"/>
                  </a:moveTo>
                  <a:lnTo>
                    <a:pt x="0" y="1014"/>
                  </a:lnTo>
                  <a:lnTo>
                    <a:pt x="2897" y="5807"/>
                  </a:lnTo>
                  <a:lnTo>
                    <a:pt x="4571" y="4794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44"/>
            <p:cNvSpPr/>
            <p:nvPr/>
          </p:nvSpPr>
          <p:spPr>
            <a:xfrm>
              <a:off x="3252325" y="3267875"/>
              <a:ext cx="596500" cy="971825"/>
            </a:xfrm>
            <a:custGeom>
              <a:avLst/>
              <a:gdLst/>
              <a:ahLst/>
              <a:cxnLst/>
              <a:rect l="l" t="t" r="r" b="b"/>
              <a:pathLst>
                <a:path w="23860" h="38873" extrusionOk="0">
                  <a:moveTo>
                    <a:pt x="414" y="1"/>
                  </a:moveTo>
                  <a:cubicBezTo>
                    <a:pt x="351" y="1"/>
                    <a:pt x="286" y="17"/>
                    <a:pt x="229" y="53"/>
                  </a:cubicBezTo>
                  <a:cubicBezTo>
                    <a:pt x="59" y="157"/>
                    <a:pt x="0" y="380"/>
                    <a:pt x="105" y="550"/>
                  </a:cubicBezTo>
                  <a:lnTo>
                    <a:pt x="23134" y="38697"/>
                  </a:lnTo>
                  <a:cubicBezTo>
                    <a:pt x="23203" y="38809"/>
                    <a:pt x="23324" y="38873"/>
                    <a:pt x="23447" y="38873"/>
                  </a:cubicBezTo>
                  <a:cubicBezTo>
                    <a:pt x="23510" y="38873"/>
                    <a:pt x="23574" y="38856"/>
                    <a:pt x="23631" y="38821"/>
                  </a:cubicBezTo>
                  <a:cubicBezTo>
                    <a:pt x="23801" y="38716"/>
                    <a:pt x="23860" y="38494"/>
                    <a:pt x="23755" y="38324"/>
                  </a:cubicBezTo>
                  <a:lnTo>
                    <a:pt x="726" y="177"/>
                  </a:lnTo>
                  <a:cubicBezTo>
                    <a:pt x="661" y="64"/>
                    <a:pt x="539" y="1"/>
                    <a:pt x="414" y="1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7" name="Google Shape;637;p44"/>
          <p:cNvGrpSpPr/>
          <p:nvPr/>
        </p:nvGrpSpPr>
        <p:grpSpPr>
          <a:xfrm rot="-913575">
            <a:off x="1496246" y="954019"/>
            <a:ext cx="624069" cy="614752"/>
            <a:chOff x="3976000" y="1364150"/>
            <a:chExt cx="437300" cy="430800"/>
          </a:xfrm>
        </p:grpSpPr>
        <p:sp>
          <p:nvSpPr>
            <p:cNvPr id="638" name="Google Shape;638;p44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44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44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44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44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44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44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44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4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7" name="Google Shape;647;p44"/>
          <p:cNvSpPr/>
          <p:nvPr/>
        </p:nvSpPr>
        <p:spPr>
          <a:xfrm>
            <a:off x="384400" y="2561513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p44"/>
          <p:cNvSpPr/>
          <p:nvPr/>
        </p:nvSpPr>
        <p:spPr>
          <a:xfrm>
            <a:off x="713233" y="3258922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44"/>
          <p:cNvSpPr/>
          <p:nvPr/>
        </p:nvSpPr>
        <p:spPr>
          <a:xfrm>
            <a:off x="1843250" y="3452875"/>
            <a:ext cx="497954" cy="497954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4"/>
          <p:cNvSpPr/>
          <p:nvPr/>
        </p:nvSpPr>
        <p:spPr>
          <a:xfrm>
            <a:off x="1843258" y="4394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4"/>
          <p:cNvSpPr/>
          <p:nvPr/>
        </p:nvSpPr>
        <p:spPr>
          <a:xfrm>
            <a:off x="8676000" y="2467125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4"/>
          <p:cNvSpPr/>
          <p:nvPr/>
        </p:nvSpPr>
        <p:spPr>
          <a:xfrm>
            <a:off x="7157946" y="41764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44"/>
          <p:cNvSpPr/>
          <p:nvPr/>
        </p:nvSpPr>
        <p:spPr>
          <a:xfrm>
            <a:off x="6281400" y="987000"/>
            <a:ext cx="497950" cy="497950"/>
          </a:xfrm>
          <a:custGeom>
            <a:avLst/>
            <a:gdLst/>
            <a:ahLst/>
            <a:cxnLst/>
            <a:rect l="l" t="t" r="r" b="b"/>
            <a:pathLst>
              <a:path w="19918" h="19918" extrusionOk="0">
                <a:moveTo>
                  <a:pt x="6853" y="0"/>
                </a:moveTo>
                <a:lnTo>
                  <a:pt x="6853" y="6853"/>
                </a:lnTo>
                <a:lnTo>
                  <a:pt x="0" y="6853"/>
                </a:lnTo>
                <a:lnTo>
                  <a:pt x="0" y="13064"/>
                </a:lnTo>
                <a:lnTo>
                  <a:pt x="6853" y="13064"/>
                </a:lnTo>
                <a:lnTo>
                  <a:pt x="6853" y="19917"/>
                </a:lnTo>
                <a:lnTo>
                  <a:pt x="13065" y="19917"/>
                </a:lnTo>
                <a:lnTo>
                  <a:pt x="13065" y="13064"/>
                </a:lnTo>
                <a:lnTo>
                  <a:pt x="19917" y="13064"/>
                </a:lnTo>
                <a:lnTo>
                  <a:pt x="19917" y="6853"/>
                </a:lnTo>
                <a:lnTo>
                  <a:pt x="13065" y="6853"/>
                </a:lnTo>
                <a:lnTo>
                  <a:pt x="13065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" name="Google Shape;509;p40"/>
          <p:cNvGraphicFramePr/>
          <p:nvPr>
            <p:extLst>
              <p:ext uri="{D42A27DB-BD31-4B8C-83A1-F6EECF244321}">
                <p14:modId xmlns:p14="http://schemas.microsoft.com/office/powerpoint/2010/main" val="2759601976"/>
              </p:ext>
            </p:extLst>
          </p:nvPr>
        </p:nvGraphicFramePr>
        <p:xfrm>
          <a:off x="713225" y="1292920"/>
          <a:ext cx="7489450" cy="36473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9657">
                  <a:extLst>
                    <a:ext uri="{9D8B030D-6E8A-4147-A177-3AD203B41FA5}">
                      <a16:colId xmlns="" xmlns:a16="http://schemas.microsoft.com/office/drawing/2014/main" val="65582466"/>
                    </a:ext>
                  </a:extLst>
                </a:gridCol>
                <a:gridCol w="1937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659"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اقدام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طبقه بندی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fa-IR" sz="12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نتیجه ارزیابی</a:t>
                      </a:r>
                      <a:endParaRPr sz="12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4029471487"/>
                  </a:ext>
                </a:extLst>
              </a:tr>
              <a:tr h="1129779"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ارایه توصیه های بهداشتی دهان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ودندان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به نوجوان و والدین(مسواک زدن، استفاده از نخ دندان، تغذیه مناسب، استفاده از فلوراید)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ارایه خدمت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وارنیش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فلوراید به فرد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rgbClr val="FFC000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ارجاع غیر فوری به دندانپزشک</a:t>
                      </a:r>
                    </a:p>
                    <a:p>
                      <a:pPr marL="171450" marR="0" lvl="0" indent="-17145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پیگیری ۶ ماه بعد جهت مراجعه فرد برای </a:t>
                      </a:r>
                      <a:r>
                        <a:rPr lang="fa-IR" sz="1400" b="1" dirty="0" err="1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وارنیش</a:t>
                      </a:r>
                      <a:r>
                        <a:rPr lang="fa-IR" sz="1400" b="1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 فلوراید مجدد</a:t>
                      </a:r>
                      <a:endParaRPr sz="1400" b="1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b="1" dirty="0">
                          <a:solidFill>
                            <a:srgbClr val="FFC000"/>
                          </a:solidFill>
                          <a:uFill>
                            <a:noFill/>
                          </a:uFill>
                          <a:sym typeface="Anaheim"/>
                        </a:rPr>
                        <a:t>مشکل متوسط دهان و دندان</a:t>
                      </a:r>
                      <a:endParaRPr sz="1400" b="1" dirty="0">
                        <a:solidFill>
                          <a:srgbClr val="FFC000"/>
                        </a:solidFill>
                        <a:latin typeface="Anaheim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171450" marR="0" lvl="0" indent="-17145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FontTx/>
                        <a:buChar char="-"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Anaheim"/>
                          <a:sym typeface="Anaheim"/>
                        </a:rPr>
                        <a:t>تغییر رنگ دندان به سیاه یا قهوه ای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تاخیر رویش دندان ها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لثه پر خون و قرمز و متورم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بوي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بد دهان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جرم دندانی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زخم یا موارد غیر طبیعی در داخل دهان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وجود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ناهنجاري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هاي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فک دهانی از جمله </a:t>
                      </a:r>
                      <a:r>
                        <a:rPr lang="fa-IR" sz="1200" b="1" i="0" u="none" strike="noStrike" cap="none" dirty="0" err="1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نامرتبی</a:t>
                      </a: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 دندان ها </a:t>
                      </a:r>
                    </a:p>
                    <a:p>
                      <a:pPr marL="171450" marR="0" lvl="0" indent="-1714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a-IR" sz="1200" b="1" i="0" u="none" strike="noStrike" cap="none" dirty="0">
                          <a:solidFill>
                            <a:schemeClr val="dk1"/>
                          </a:solidFill>
                          <a:latin typeface="Anaheim"/>
                          <a:ea typeface="+mn-ea"/>
                          <a:cs typeface="+mn-cs"/>
                          <a:sym typeface="Arial"/>
                        </a:rPr>
                        <a:t>عادات غلط دهانی</a:t>
                      </a:r>
                      <a:endParaRPr lang="fa-IR" sz="1200" b="1" i="0" u="none" strike="noStrike" cap="none" dirty="0">
                        <a:solidFill>
                          <a:schemeClr val="dk1"/>
                        </a:solidFill>
                        <a:latin typeface="Anaheim"/>
                        <a:sym typeface="Arial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3" name="Google Shape;513;p40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مراقبت از نظر وضعیت دهان و دندان(۶ تا ۱۴ سال)</a:t>
            </a:r>
          </a:p>
        </p:txBody>
      </p:sp>
      <p:sp>
        <p:nvSpPr>
          <p:cNvPr id="514" name="Google Shape;514;p40"/>
          <p:cNvSpPr/>
          <p:nvPr/>
        </p:nvSpPr>
        <p:spPr>
          <a:xfrm>
            <a:off x="4150425" y="413810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"/>
          <p:cNvSpPr/>
          <p:nvPr/>
        </p:nvSpPr>
        <p:spPr>
          <a:xfrm>
            <a:off x="7755163" y="961950"/>
            <a:ext cx="147235" cy="147569"/>
          </a:xfrm>
          <a:custGeom>
            <a:avLst/>
            <a:gdLst/>
            <a:ahLst/>
            <a:cxnLst/>
            <a:rect l="l" t="t" r="r" b="b"/>
            <a:pathLst>
              <a:path w="2643" h="2649" extrusionOk="0">
                <a:moveTo>
                  <a:pt x="1322" y="0"/>
                </a:moveTo>
                <a:lnTo>
                  <a:pt x="851" y="857"/>
                </a:lnTo>
                <a:lnTo>
                  <a:pt x="1" y="1321"/>
                </a:lnTo>
                <a:lnTo>
                  <a:pt x="851" y="1792"/>
                </a:lnTo>
                <a:lnTo>
                  <a:pt x="1322" y="2648"/>
                </a:lnTo>
                <a:lnTo>
                  <a:pt x="1793" y="1792"/>
                </a:lnTo>
                <a:lnTo>
                  <a:pt x="2643" y="1321"/>
                </a:lnTo>
                <a:lnTo>
                  <a:pt x="1793" y="857"/>
                </a:lnTo>
                <a:lnTo>
                  <a:pt x="13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"/>
          <p:cNvSpPr/>
          <p:nvPr/>
        </p:nvSpPr>
        <p:spPr>
          <a:xfrm>
            <a:off x="8648958" y="446947"/>
            <a:ext cx="106791" cy="106791"/>
          </a:xfrm>
          <a:custGeom>
            <a:avLst/>
            <a:gdLst/>
            <a:ahLst/>
            <a:cxnLst/>
            <a:rect l="l" t="t" r="r" b="b"/>
            <a:pathLst>
              <a:path w="1917" h="1917" extrusionOk="0">
                <a:moveTo>
                  <a:pt x="962" y="0"/>
                </a:moveTo>
                <a:lnTo>
                  <a:pt x="622" y="615"/>
                </a:lnTo>
                <a:lnTo>
                  <a:pt x="1" y="955"/>
                </a:lnTo>
                <a:lnTo>
                  <a:pt x="622" y="1295"/>
                </a:lnTo>
                <a:lnTo>
                  <a:pt x="962" y="1916"/>
                </a:lnTo>
                <a:lnTo>
                  <a:pt x="1302" y="1295"/>
                </a:lnTo>
                <a:lnTo>
                  <a:pt x="1916" y="955"/>
                </a:lnTo>
                <a:lnTo>
                  <a:pt x="1302" y="615"/>
                </a:lnTo>
                <a:lnTo>
                  <a:pt x="9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173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118F6A3-D459-4A40-AC2B-72466DF2F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97" y="1271076"/>
            <a:ext cx="5484406" cy="365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664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DE5178B-E621-5943-A2B6-F02A5B6F7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8" y="1384258"/>
            <a:ext cx="6076273" cy="343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62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4765720-A405-5042-BD17-754F60002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3550" y="1407853"/>
            <a:ext cx="4676849" cy="334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4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A975891-3046-7340-A564-98F1AD322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53" t="21559" r="14095" b="25433"/>
          <a:stretch/>
        </p:blipFill>
        <p:spPr>
          <a:xfrm>
            <a:off x="1754373" y="1656173"/>
            <a:ext cx="5896538" cy="302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6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F938E6B-2DE0-0E43-8588-85B809B04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338" y="1253291"/>
            <a:ext cx="5689324" cy="380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51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Mitra" panose="00000400000000000000" pitchFamily="2" charset="-78"/>
              </a:rPr>
              <a:t>تغییر رنگ دندان</a:t>
            </a:r>
            <a:endParaRPr dirty="0">
              <a:cs typeface="B Mitra" panose="00000400000000000000" pitchFamily="2" charset="-78"/>
            </a:endParaRPr>
          </a:p>
        </p:txBody>
      </p:sp>
      <p:sp>
        <p:nvSpPr>
          <p:cNvPr id="572" name="Google Shape;572;p42"/>
          <p:cNvSpPr/>
          <p:nvPr/>
        </p:nvSpPr>
        <p:spPr>
          <a:xfrm>
            <a:off x="8225000" y="616550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3" name="Google Shape;573;p42"/>
          <p:cNvGrpSpPr/>
          <p:nvPr/>
        </p:nvGrpSpPr>
        <p:grpSpPr>
          <a:xfrm rot="991830">
            <a:off x="8302654" y="4213508"/>
            <a:ext cx="649973" cy="640271"/>
            <a:chOff x="3976000" y="1364150"/>
            <a:chExt cx="437300" cy="430800"/>
          </a:xfrm>
        </p:grpSpPr>
        <p:sp>
          <p:nvSpPr>
            <p:cNvPr id="574" name="Google Shape;574;p42"/>
            <p:cNvSpPr/>
            <p:nvPr/>
          </p:nvSpPr>
          <p:spPr>
            <a:xfrm>
              <a:off x="3976000" y="1364150"/>
              <a:ext cx="437300" cy="430800"/>
            </a:xfrm>
            <a:custGeom>
              <a:avLst/>
              <a:gdLst/>
              <a:ahLst/>
              <a:cxnLst/>
              <a:rect l="l" t="t" r="r" b="b"/>
              <a:pathLst>
                <a:path w="17492" h="17232" extrusionOk="0">
                  <a:moveTo>
                    <a:pt x="5614" y="1"/>
                  </a:moveTo>
                  <a:cubicBezTo>
                    <a:pt x="5360" y="1"/>
                    <a:pt x="5090" y="22"/>
                    <a:pt x="4800" y="72"/>
                  </a:cubicBezTo>
                  <a:cubicBezTo>
                    <a:pt x="3014" y="379"/>
                    <a:pt x="687" y="1340"/>
                    <a:pt x="340" y="3812"/>
                  </a:cubicBezTo>
                  <a:cubicBezTo>
                    <a:pt x="0" y="6283"/>
                    <a:pt x="1131" y="8199"/>
                    <a:pt x="1609" y="10017"/>
                  </a:cubicBezTo>
                  <a:cubicBezTo>
                    <a:pt x="2093" y="11835"/>
                    <a:pt x="2400" y="15333"/>
                    <a:pt x="3191" y="16157"/>
                  </a:cubicBezTo>
                  <a:cubicBezTo>
                    <a:pt x="3818" y="16816"/>
                    <a:pt x="4626" y="17232"/>
                    <a:pt x="5151" y="17232"/>
                  </a:cubicBezTo>
                  <a:cubicBezTo>
                    <a:pt x="5283" y="17232"/>
                    <a:pt x="5397" y="17206"/>
                    <a:pt x="5486" y="17151"/>
                  </a:cubicBezTo>
                  <a:cubicBezTo>
                    <a:pt x="5931" y="16876"/>
                    <a:pt x="6402" y="15607"/>
                    <a:pt x="6643" y="14614"/>
                  </a:cubicBezTo>
                  <a:cubicBezTo>
                    <a:pt x="6879" y="13620"/>
                    <a:pt x="7239" y="12659"/>
                    <a:pt x="8742" y="12659"/>
                  </a:cubicBezTo>
                  <a:cubicBezTo>
                    <a:pt x="10253" y="12659"/>
                    <a:pt x="10606" y="13620"/>
                    <a:pt x="10848" y="14614"/>
                  </a:cubicBezTo>
                  <a:cubicBezTo>
                    <a:pt x="11090" y="15607"/>
                    <a:pt x="11554" y="16876"/>
                    <a:pt x="12005" y="17151"/>
                  </a:cubicBezTo>
                  <a:cubicBezTo>
                    <a:pt x="12094" y="17206"/>
                    <a:pt x="12208" y="17232"/>
                    <a:pt x="12340" y="17232"/>
                  </a:cubicBezTo>
                  <a:cubicBezTo>
                    <a:pt x="12864" y="17232"/>
                    <a:pt x="13668" y="16816"/>
                    <a:pt x="14300" y="16157"/>
                  </a:cubicBezTo>
                  <a:cubicBezTo>
                    <a:pt x="15092" y="15333"/>
                    <a:pt x="15399" y="11835"/>
                    <a:pt x="15876" y="10017"/>
                  </a:cubicBezTo>
                  <a:cubicBezTo>
                    <a:pt x="16360" y="8199"/>
                    <a:pt x="17491" y="6283"/>
                    <a:pt x="17145" y="3812"/>
                  </a:cubicBezTo>
                  <a:cubicBezTo>
                    <a:pt x="16805" y="1340"/>
                    <a:pt x="14470" y="379"/>
                    <a:pt x="12692" y="72"/>
                  </a:cubicBezTo>
                  <a:cubicBezTo>
                    <a:pt x="12402" y="22"/>
                    <a:pt x="12131" y="1"/>
                    <a:pt x="11877" y="1"/>
                  </a:cubicBezTo>
                  <a:cubicBezTo>
                    <a:pt x="10568" y="1"/>
                    <a:pt x="9690" y="555"/>
                    <a:pt x="8742" y="555"/>
                  </a:cubicBezTo>
                  <a:cubicBezTo>
                    <a:pt x="7795" y="555"/>
                    <a:pt x="6921" y="1"/>
                    <a:pt x="5614" y="1"/>
                  </a:cubicBezTo>
                  <a:close/>
                </a:path>
              </a:pathLst>
            </a:custGeom>
            <a:solidFill>
              <a:srgbClr val="E4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4130300" y="1380150"/>
              <a:ext cx="124425" cy="34350"/>
            </a:xfrm>
            <a:custGeom>
              <a:avLst/>
              <a:gdLst/>
              <a:ahLst/>
              <a:cxnLst/>
              <a:rect l="l" t="t" r="r" b="b"/>
              <a:pathLst>
                <a:path w="4977" h="1374" extrusionOk="0">
                  <a:moveTo>
                    <a:pt x="1" y="0"/>
                  </a:moveTo>
                  <a:cubicBezTo>
                    <a:pt x="1" y="759"/>
                    <a:pt x="1112" y="1374"/>
                    <a:pt x="2485" y="1374"/>
                  </a:cubicBezTo>
                  <a:cubicBezTo>
                    <a:pt x="3859" y="1374"/>
                    <a:pt x="4977" y="759"/>
                    <a:pt x="4977" y="0"/>
                  </a:cubicBezTo>
                  <a:lnTo>
                    <a:pt x="4977" y="0"/>
                  </a:lnTo>
                  <a:cubicBezTo>
                    <a:pt x="4977" y="0"/>
                    <a:pt x="3858" y="517"/>
                    <a:pt x="2485" y="517"/>
                  </a:cubicBezTo>
                  <a:cubicBezTo>
                    <a:pt x="1112" y="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2"/>
            <p:cNvSpPr/>
            <p:nvPr/>
          </p:nvSpPr>
          <p:spPr>
            <a:xfrm>
              <a:off x="4005575" y="1414475"/>
              <a:ext cx="105325" cy="111625"/>
            </a:xfrm>
            <a:custGeom>
              <a:avLst/>
              <a:gdLst/>
              <a:ahLst/>
              <a:cxnLst/>
              <a:rect l="l" t="t" r="r" b="b"/>
              <a:pathLst>
                <a:path w="4213" h="4465" extrusionOk="0">
                  <a:moveTo>
                    <a:pt x="2750" y="0"/>
                  </a:moveTo>
                  <a:cubicBezTo>
                    <a:pt x="2309" y="0"/>
                    <a:pt x="1784" y="236"/>
                    <a:pt x="1204" y="837"/>
                  </a:cubicBezTo>
                  <a:cubicBezTo>
                    <a:pt x="92" y="1995"/>
                    <a:pt x="1" y="3852"/>
                    <a:pt x="1204" y="4368"/>
                  </a:cubicBezTo>
                  <a:cubicBezTo>
                    <a:pt x="1357" y="4434"/>
                    <a:pt x="1515" y="4464"/>
                    <a:pt x="1676" y="4464"/>
                  </a:cubicBezTo>
                  <a:cubicBezTo>
                    <a:pt x="2784" y="4464"/>
                    <a:pt x="4000" y="3038"/>
                    <a:pt x="4120" y="1897"/>
                  </a:cubicBezTo>
                  <a:cubicBezTo>
                    <a:pt x="4213" y="1018"/>
                    <a:pt x="3665" y="0"/>
                    <a:pt x="2750" y="0"/>
                  </a:cubicBezTo>
                  <a:close/>
                </a:path>
              </a:pathLst>
            </a:custGeom>
            <a:solidFill>
              <a:srgbClr val="FFFFFF">
                <a:alpha val="587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2"/>
            <p:cNvSpPr/>
            <p:nvPr/>
          </p:nvSpPr>
          <p:spPr>
            <a:xfrm>
              <a:off x="4043000" y="1726050"/>
              <a:ext cx="99925" cy="68900"/>
            </a:xfrm>
            <a:custGeom>
              <a:avLst/>
              <a:gdLst/>
              <a:ahLst/>
              <a:cxnLst/>
              <a:rect l="l" t="t" r="r" b="b"/>
              <a:pathLst>
                <a:path w="3997" h="2756" extrusionOk="0">
                  <a:moveTo>
                    <a:pt x="3996" y="0"/>
                  </a:moveTo>
                  <a:cubicBezTo>
                    <a:pt x="3217" y="889"/>
                    <a:pt x="2390" y="1148"/>
                    <a:pt x="1693" y="1148"/>
                  </a:cubicBezTo>
                  <a:cubicBezTo>
                    <a:pt x="722" y="1148"/>
                    <a:pt x="1" y="648"/>
                    <a:pt x="1" y="648"/>
                  </a:cubicBezTo>
                  <a:lnTo>
                    <a:pt x="1" y="648"/>
                  </a:lnTo>
                  <a:cubicBezTo>
                    <a:pt x="151" y="1112"/>
                    <a:pt x="315" y="1478"/>
                    <a:pt x="511" y="1681"/>
                  </a:cubicBezTo>
                  <a:cubicBezTo>
                    <a:pt x="1138" y="2340"/>
                    <a:pt x="1946" y="2756"/>
                    <a:pt x="2471" y="2756"/>
                  </a:cubicBezTo>
                  <a:cubicBezTo>
                    <a:pt x="2603" y="2756"/>
                    <a:pt x="2717" y="2730"/>
                    <a:pt x="2806" y="2675"/>
                  </a:cubicBezTo>
                  <a:cubicBezTo>
                    <a:pt x="3251" y="2400"/>
                    <a:pt x="3722" y="1131"/>
                    <a:pt x="3963" y="138"/>
                  </a:cubicBezTo>
                  <a:cubicBezTo>
                    <a:pt x="3970" y="92"/>
                    <a:pt x="3983" y="46"/>
                    <a:pt x="3996" y="0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2"/>
            <p:cNvSpPr/>
            <p:nvPr/>
          </p:nvSpPr>
          <p:spPr>
            <a:xfrm>
              <a:off x="4194550" y="1531025"/>
              <a:ext cx="205350" cy="263925"/>
            </a:xfrm>
            <a:custGeom>
              <a:avLst/>
              <a:gdLst/>
              <a:ahLst/>
              <a:cxnLst/>
              <a:rect l="l" t="t" r="r" b="b"/>
              <a:pathLst>
                <a:path w="8214" h="10557" extrusionOk="0">
                  <a:moveTo>
                    <a:pt x="8213" y="1"/>
                  </a:moveTo>
                  <a:lnTo>
                    <a:pt x="8213" y="1"/>
                  </a:lnTo>
                  <a:cubicBezTo>
                    <a:pt x="6539" y="4002"/>
                    <a:pt x="3773" y="5846"/>
                    <a:pt x="0" y="5984"/>
                  </a:cubicBezTo>
                  <a:cubicBezTo>
                    <a:pt x="1511" y="5984"/>
                    <a:pt x="1864" y="6945"/>
                    <a:pt x="2106" y="7939"/>
                  </a:cubicBezTo>
                  <a:cubicBezTo>
                    <a:pt x="2348" y="8932"/>
                    <a:pt x="2812" y="10201"/>
                    <a:pt x="3263" y="10476"/>
                  </a:cubicBezTo>
                  <a:cubicBezTo>
                    <a:pt x="3352" y="10531"/>
                    <a:pt x="3466" y="10557"/>
                    <a:pt x="3598" y="10557"/>
                  </a:cubicBezTo>
                  <a:cubicBezTo>
                    <a:pt x="4122" y="10557"/>
                    <a:pt x="4926" y="10141"/>
                    <a:pt x="5558" y="9482"/>
                  </a:cubicBezTo>
                  <a:cubicBezTo>
                    <a:pt x="6350" y="8658"/>
                    <a:pt x="6657" y="5160"/>
                    <a:pt x="7134" y="3342"/>
                  </a:cubicBezTo>
                  <a:cubicBezTo>
                    <a:pt x="7415" y="2296"/>
                    <a:pt x="7912" y="1210"/>
                    <a:pt x="8213" y="1"/>
                  </a:cubicBezTo>
                  <a:close/>
                </a:path>
              </a:pathLst>
            </a:custGeom>
            <a:solidFill>
              <a:srgbClr val="BDDB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2"/>
            <p:cNvSpPr/>
            <p:nvPr/>
          </p:nvSpPr>
          <p:spPr>
            <a:xfrm>
              <a:off x="4110525" y="1569125"/>
              <a:ext cx="21450" cy="21425"/>
            </a:xfrm>
            <a:custGeom>
              <a:avLst/>
              <a:gdLst/>
              <a:ahLst/>
              <a:cxnLst/>
              <a:rect l="l" t="t" r="r" b="b"/>
              <a:pathLst>
                <a:path w="858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7" y="857"/>
                    <a:pt x="857" y="667"/>
                    <a:pt x="857" y="432"/>
                  </a:cubicBezTo>
                  <a:cubicBezTo>
                    <a:pt x="857" y="196"/>
                    <a:pt x="667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2"/>
            <p:cNvSpPr/>
            <p:nvPr/>
          </p:nvSpPr>
          <p:spPr>
            <a:xfrm>
              <a:off x="4257150" y="1569125"/>
              <a:ext cx="21600" cy="21425"/>
            </a:xfrm>
            <a:custGeom>
              <a:avLst/>
              <a:gdLst/>
              <a:ahLst/>
              <a:cxnLst/>
              <a:rect l="l" t="t" r="r" b="b"/>
              <a:pathLst>
                <a:path w="864" h="857" extrusionOk="0">
                  <a:moveTo>
                    <a:pt x="432" y="0"/>
                  </a:moveTo>
                  <a:cubicBezTo>
                    <a:pt x="197" y="0"/>
                    <a:pt x="1" y="196"/>
                    <a:pt x="1" y="432"/>
                  </a:cubicBezTo>
                  <a:cubicBezTo>
                    <a:pt x="1" y="667"/>
                    <a:pt x="197" y="857"/>
                    <a:pt x="432" y="857"/>
                  </a:cubicBezTo>
                  <a:cubicBezTo>
                    <a:pt x="668" y="857"/>
                    <a:pt x="864" y="667"/>
                    <a:pt x="864" y="432"/>
                  </a:cubicBezTo>
                  <a:cubicBezTo>
                    <a:pt x="864" y="196"/>
                    <a:pt x="668" y="0"/>
                    <a:pt x="432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2"/>
            <p:cNvSpPr/>
            <p:nvPr/>
          </p:nvSpPr>
          <p:spPr>
            <a:xfrm>
              <a:off x="4142725" y="1575650"/>
              <a:ext cx="103825" cy="49550"/>
            </a:xfrm>
            <a:custGeom>
              <a:avLst/>
              <a:gdLst/>
              <a:ahLst/>
              <a:cxnLst/>
              <a:rect l="l" t="t" r="r" b="b"/>
              <a:pathLst>
                <a:path w="4153" h="1982" extrusionOk="0">
                  <a:moveTo>
                    <a:pt x="848" y="0"/>
                  </a:moveTo>
                  <a:cubicBezTo>
                    <a:pt x="748" y="0"/>
                    <a:pt x="644" y="19"/>
                    <a:pt x="530" y="66"/>
                  </a:cubicBezTo>
                  <a:cubicBezTo>
                    <a:pt x="1" y="288"/>
                    <a:pt x="105" y="1982"/>
                    <a:pt x="2073" y="1982"/>
                  </a:cubicBezTo>
                  <a:cubicBezTo>
                    <a:pt x="4048" y="1982"/>
                    <a:pt x="4153" y="288"/>
                    <a:pt x="3617" y="66"/>
                  </a:cubicBezTo>
                  <a:cubicBezTo>
                    <a:pt x="3504" y="19"/>
                    <a:pt x="3401" y="0"/>
                    <a:pt x="3301" y="0"/>
                  </a:cubicBezTo>
                  <a:cubicBezTo>
                    <a:pt x="2932" y="0"/>
                    <a:pt x="2614" y="256"/>
                    <a:pt x="2073" y="256"/>
                  </a:cubicBezTo>
                  <a:cubicBezTo>
                    <a:pt x="1533" y="256"/>
                    <a:pt x="1219" y="0"/>
                    <a:pt x="848" y="0"/>
                  </a:cubicBezTo>
                  <a:close/>
                </a:path>
              </a:pathLst>
            </a:custGeom>
            <a:solidFill>
              <a:srgbClr val="1C0D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2"/>
            <p:cNvSpPr/>
            <p:nvPr/>
          </p:nvSpPr>
          <p:spPr>
            <a:xfrm>
              <a:off x="4163500" y="1603775"/>
              <a:ext cx="62300" cy="21425"/>
            </a:xfrm>
            <a:custGeom>
              <a:avLst/>
              <a:gdLst/>
              <a:ahLst/>
              <a:cxnLst/>
              <a:rect l="l" t="t" r="r" b="b"/>
              <a:pathLst>
                <a:path w="2492" h="857" extrusionOk="0">
                  <a:moveTo>
                    <a:pt x="1242" y="0"/>
                  </a:moveTo>
                  <a:cubicBezTo>
                    <a:pt x="693" y="0"/>
                    <a:pt x="216" y="216"/>
                    <a:pt x="0" y="523"/>
                  </a:cubicBezTo>
                  <a:cubicBezTo>
                    <a:pt x="288" y="720"/>
                    <a:pt x="693" y="857"/>
                    <a:pt x="1242" y="857"/>
                  </a:cubicBezTo>
                  <a:cubicBezTo>
                    <a:pt x="1798" y="857"/>
                    <a:pt x="2204" y="720"/>
                    <a:pt x="2491" y="523"/>
                  </a:cubicBezTo>
                  <a:cubicBezTo>
                    <a:pt x="2276" y="216"/>
                    <a:pt x="1798" y="0"/>
                    <a:pt x="1242" y="0"/>
                  </a:cubicBezTo>
                  <a:close/>
                </a:path>
              </a:pathLst>
            </a:custGeom>
            <a:solidFill>
              <a:srgbClr val="F189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42"/>
          <p:cNvSpPr/>
          <p:nvPr/>
        </p:nvSpPr>
        <p:spPr>
          <a:xfrm>
            <a:off x="8284350" y="2635363"/>
            <a:ext cx="245225" cy="245225"/>
          </a:xfrm>
          <a:custGeom>
            <a:avLst/>
            <a:gdLst/>
            <a:ahLst/>
            <a:cxnLst/>
            <a:rect l="l" t="t" r="r" b="b"/>
            <a:pathLst>
              <a:path w="9809" h="9809" extrusionOk="0">
                <a:moveTo>
                  <a:pt x="3374" y="0"/>
                </a:moveTo>
                <a:lnTo>
                  <a:pt x="3374" y="3374"/>
                </a:lnTo>
                <a:lnTo>
                  <a:pt x="0" y="3374"/>
                </a:lnTo>
                <a:lnTo>
                  <a:pt x="0" y="6434"/>
                </a:lnTo>
                <a:lnTo>
                  <a:pt x="3374" y="6434"/>
                </a:lnTo>
                <a:lnTo>
                  <a:pt x="3374" y="9808"/>
                </a:lnTo>
                <a:lnTo>
                  <a:pt x="6434" y="9808"/>
                </a:lnTo>
                <a:lnTo>
                  <a:pt x="6434" y="6434"/>
                </a:lnTo>
                <a:lnTo>
                  <a:pt x="9808" y="6434"/>
                </a:lnTo>
                <a:lnTo>
                  <a:pt x="9808" y="3374"/>
                </a:lnTo>
                <a:lnTo>
                  <a:pt x="6434" y="3374"/>
                </a:lnTo>
                <a:lnTo>
                  <a:pt x="6434" y="0"/>
                </a:lnTo>
                <a:close/>
              </a:path>
            </a:pathLst>
          </a:custGeom>
          <a:solidFill>
            <a:srgbClr val="F0F8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893F592-D607-5B4A-AC89-65E2755CE2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955" y="1322455"/>
            <a:ext cx="5528089" cy="367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76584"/>
      </p:ext>
    </p:extLst>
  </p:cSld>
  <p:clrMapOvr>
    <a:masterClrMapping/>
  </p:clrMapOvr>
</p:sld>
</file>

<file path=ppt/theme/theme1.xml><?xml version="1.0" encoding="utf-8"?>
<a:theme xmlns:a="http://schemas.openxmlformats.org/drawingml/2006/main" name="Importance of Oral Health Conference by Slidesgo">
  <a:themeElements>
    <a:clrScheme name="Simple Light">
      <a:dk1>
        <a:srgbClr val="1A2775"/>
      </a:dk1>
      <a:lt1>
        <a:srgbClr val="FFFFFF"/>
      </a:lt1>
      <a:dk2>
        <a:srgbClr val="95ACE5"/>
      </a:dk2>
      <a:lt2>
        <a:srgbClr val="A7BDEA"/>
      </a:lt2>
      <a:accent1>
        <a:srgbClr val="6B86D3"/>
      </a:accent1>
      <a:accent2>
        <a:srgbClr val="E4F2F2"/>
      </a:accent2>
      <a:accent3>
        <a:srgbClr val="D5DEF8"/>
      </a:accent3>
      <a:accent4>
        <a:srgbClr val="FFFFFF"/>
      </a:accent4>
      <a:accent5>
        <a:srgbClr val="FFFFFF"/>
      </a:accent5>
      <a:accent6>
        <a:srgbClr val="FFFFFF"/>
      </a:accent6>
      <a:hlink>
        <a:srgbClr val="1A277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538</Words>
  <Application>Microsoft Office PowerPoint</Application>
  <PresentationFormat>On-screen Show (16:9)</PresentationFormat>
  <Paragraphs>95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Anaheim</vt:lpstr>
      <vt:lpstr>Fredoka One</vt:lpstr>
      <vt:lpstr>B Mitra</vt:lpstr>
      <vt:lpstr>Fredoka</vt:lpstr>
      <vt:lpstr>Importance of Oral Health Conference by Slidesgo</vt:lpstr>
      <vt:lpstr>مراقبت های  سلامت دهان و دندان کودکان و نوجوانان</vt:lpstr>
      <vt:lpstr>مراقبت از نظر وضعیت دهان و دندان(۶ تا ۱۴ سال)</vt:lpstr>
      <vt:lpstr>مراقبت از نظر وضعیت دهان و دندان(۶ تا ۱۴ سال)</vt:lpstr>
      <vt:lpstr>تغییر رنگ دندان</vt:lpstr>
      <vt:lpstr>تغییر رنگ دندان</vt:lpstr>
      <vt:lpstr>تغییر رنگ دندان</vt:lpstr>
      <vt:lpstr>تغییر رنگ دندان</vt:lpstr>
      <vt:lpstr>تغییر رنگ دندان</vt:lpstr>
      <vt:lpstr>تغییر رنگ دندان</vt:lpstr>
      <vt:lpstr>تغییر رنگ دندان</vt:lpstr>
      <vt:lpstr>جرم دندانی</vt:lpstr>
      <vt:lpstr>جرم دندانی</vt:lpstr>
      <vt:lpstr>جرم دندانی</vt:lpstr>
      <vt:lpstr>رویش دندان ها</vt:lpstr>
      <vt:lpstr>مراقبت از نظر وضعیت دهان و دندان(۶ تا ۱۴ سال)</vt:lpstr>
      <vt:lpstr>مراقبت از نظر وضعیت دهان و دندان(۱۵ تا ۱۸ سال)</vt:lpstr>
      <vt:lpstr>مراقبت از نظر وضعیت دهان و دندان(۱۵ تا ۱۸ سال)</vt:lpstr>
      <vt:lpstr>مراقبت از نظر وضعیت دهان و دندان(۱۵ تا ۱۸ سال)</vt:lpstr>
      <vt:lpstr>بیرون افتادن دندان از دهان</vt:lpstr>
      <vt:lpstr>بیرون افتادن دندان از دهان</vt:lpstr>
      <vt:lpstr>بیرون افتادن دندان از دهان</vt:lpstr>
      <vt:lpstr>بیرون افتادن دندان از دهان</vt:lpstr>
      <vt:lpstr>پایان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مراقبت های  سلامت دهان و دندان کودکان</dc:title>
  <cp:lastModifiedBy>1234</cp:lastModifiedBy>
  <cp:revision>16</cp:revision>
  <dcterms:modified xsi:type="dcterms:W3CDTF">2023-11-25T09:17:48Z</dcterms:modified>
</cp:coreProperties>
</file>